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8"/>
  </p:notesMasterIdLst>
  <p:sldIdLst>
    <p:sldId id="256" r:id="rId2"/>
    <p:sldId id="394" r:id="rId3"/>
    <p:sldId id="395" r:id="rId4"/>
    <p:sldId id="396" r:id="rId5"/>
    <p:sldId id="397" r:id="rId6"/>
    <p:sldId id="398" r:id="rId7"/>
    <p:sldId id="399" r:id="rId8"/>
    <p:sldId id="400" r:id="rId9"/>
    <p:sldId id="401" r:id="rId10"/>
    <p:sldId id="402" r:id="rId11"/>
    <p:sldId id="403" r:id="rId12"/>
    <p:sldId id="404" r:id="rId13"/>
    <p:sldId id="405" r:id="rId14"/>
    <p:sldId id="406" r:id="rId15"/>
    <p:sldId id="407" r:id="rId16"/>
    <p:sldId id="408" r:id="rId17"/>
    <p:sldId id="409" r:id="rId18"/>
    <p:sldId id="410" r:id="rId19"/>
    <p:sldId id="411" r:id="rId20"/>
    <p:sldId id="412" r:id="rId21"/>
    <p:sldId id="413" r:id="rId22"/>
    <p:sldId id="414" r:id="rId23"/>
    <p:sldId id="415" r:id="rId24"/>
    <p:sldId id="416" r:id="rId25"/>
    <p:sldId id="417" r:id="rId26"/>
    <p:sldId id="418" r:id="rId27"/>
    <p:sldId id="419" r:id="rId28"/>
    <p:sldId id="420" r:id="rId29"/>
    <p:sldId id="421" r:id="rId30"/>
    <p:sldId id="422" r:id="rId31"/>
    <p:sldId id="423" r:id="rId32"/>
    <p:sldId id="424" r:id="rId33"/>
    <p:sldId id="425" r:id="rId34"/>
    <p:sldId id="426" r:id="rId35"/>
    <p:sldId id="427"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5" r:id="rId54"/>
    <p:sldId id="446" r:id="rId55"/>
    <p:sldId id="447" r:id="rId56"/>
    <p:sldId id="448" r:id="rId57"/>
    <p:sldId id="449" r:id="rId58"/>
    <p:sldId id="450" r:id="rId59"/>
    <p:sldId id="451" r:id="rId60"/>
    <p:sldId id="452" r:id="rId61"/>
    <p:sldId id="454" r:id="rId62"/>
    <p:sldId id="455" r:id="rId63"/>
    <p:sldId id="456" r:id="rId64"/>
    <p:sldId id="457" r:id="rId65"/>
    <p:sldId id="458" r:id="rId66"/>
    <p:sldId id="459" r:id="rId67"/>
  </p:sldIdLst>
  <p:sldSz cx="68580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9A6"/>
    <a:srgbClr val="0240FF"/>
    <a:srgbClr val="FFF9AF"/>
    <a:srgbClr val="33A1E0"/>
    <a:srgbClr val="90ABFF"/>
    <a:srgbClr val="3C467B"/>
    <a:srgbClr val="636CCB"/>
    <a:srgbClr val="505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3725" autoAdjust="0"/>
  </p:normalViewPr>
  <p:slideViewPr>
    <p:cSldViewPr snapToGrid="0">
      <p:cViewPr varScale="1">
        <p:scale>
          <a:sx n="44" d="100"/>
          <a:sy n="44" d="100"/>
        </p:scale>
        <p:origin x="2304" y="5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DF96B7-1FB1-4136-9FA3-AF115D3BBAB7}" type="datetimeFigureOut">
              <a:rPr lang="en-US" smtClean="0"/>
              <a:t>10/8/2025</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EB91F-7996-4791-B92A-D1D1C62663ED}" type="slidenum">
              <a:rPr lang="en-US" smtClean="0"/>
              <a:t>‹#›</a:t>
            </a:fld>
            <a:endParaRPr lang="en-US"/>
          </a:p>
        </p:txBody>
      </p:sp>
    </p:spTree>
    <p:extLst>
      <p:ext uri="{BB962C8B-B14F-4D97-AF65-F5344CB8AC3E}">
        <p14:creationId xmlns:p14="http://schemas.microsoft.com/office/powerpoint/2010/main" val="749408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418470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37205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497687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24E30B-A555-4310-8311-9C6BAEA5F886}"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215876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24E30B-A555-4310-8311-9C6BAEA5F886}"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579197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24E30B-A555-4310-8311-9C6BAEA5F886}"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715542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7"/>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4453467"/>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24E30B-A555-4310-8311-9C6BAEA5F886}" type="datetimeFigureOut">
              <a:rPr lang="en-US" smtClean="0"/>
              <a:t>10/8/2025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2180487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24E30B-A555-4310-8311-9C6BAEA5F886}" type="datetimeFigureOut">
              <a:rPr lang="en-US" smtClean="0"/>
              <a:t>10/8/2025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99098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24E30B-A555-4310-8311-9C6BAEA5F886}" type="datetimeFigureOut">
              <a:rPr lang="en-US" smtClean="0"/>
              <a:t>10/8/2025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266649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F24E30B-A555-4310-8311-9C6BAEA5F886}"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1245086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F24E30B-A555-4310-8311-9C6BAEA5F886}"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D796A-E82A-4CF4-8CF5-D9439EE5C283}" type="slidenum">
              <a:rPr lang="en-US" smtClean="0"/>
              <a:t>‹#›</a:t>
            </a:fld>
            <a:endParaRPr lang="en-US"/>
          </a:p>
        </p:txBody>
      </p:sp>
    </p:spTree>
    <p:extLst>
      <p:ext uri="{BB962C8B-B14F-4D97-AF65-F5344CB8AC3E}">
        <p14:creationId xmlns:p14="http://schemas.microsoft.com/office/powerpoint/2010/main" val="368089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1"/>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6F24E30B-A555-4310-8311-9C6BAEA5F886}" type="datetimeFigureOut">
              <a:rPr lang="en-US" smtClean="0"/>
              <a:t>10/8/2025</a:t>
            </a:fld>
            <a:endParaRPr lang="en-US"/>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446D796A-E82A-4CF4-8CF5-D9439EE5C283}" type="slidenum">
              <a:rPr lang="en-US" smtClean="0"/>
              <a:t>‹#›</a:t>
            </a:fld>
            <a:endParaRPr lang="en-US"/>
          </a:p>
        </p:txBody>
      </p:sp>
    </p:spTree>
    <p:extLst>
      <p:ext uri="{BB962C8B-B14F-4D97-AF65-F5344CB8AC3E}">
        <p14:creationId xmlns:p14="http://schemas.microsoft.com/office/powerpoint/2010/main" val="15130260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www.w3schools.com/cssref/pr_class_display.php"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www.w3schools.com/cssref/pr_pos_overflow.php"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www.w3schools.com/cssref/css3_pr_box-sizing.php"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s://www.w3schools.com/cssref/pr_pos_z-index.php"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2" Type="http://schemas.openxmlformats.org/officeDocument/2006/relationships/hyperlink" Target="https://www.w3schools.com/css"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9173533-5E81-90B9-2AF2-6A1F302616D7}"/>
              </a:ext>
            </a:extLst>
          </p:cNvPr>
          <p:cNvGrpSpPr/>
          <p:nvPr/>
        </p:nvGrpSpPr>
        <p:grpSpPr>
          <a:xfrm>
            <a:off x="66312" y="92514"/>
            <a:ext cx="6756518" cy="11876881"/>
            <a:chOff x="2647100" y="-2518145"/>
            <a:chExt cx="6756518" cy="11876881"/>
          </a:xfrm>
        </p:grpSpPr>
        <p:grpSp>
          <p:nvGrpSpPr>
            <p:cNvPr id="2" name="Group 1">
              <a:extLst>
                <a:ext uri="{FF2B5EF4-FFF2-40B4-BE49-F238E27FC236}">
                  <a16:creationId xmlns:a16="http://schemas.microsoft.com/office/drawing/2014/main" id="{B03277A0-9956-61AA-A429-2402676021DD}"/>
                </a:ext>
              </a:extLst>
            </p:cNvPr>
            <p:cNvGrpSpPr/>
            <p:nvPr/>
          </p:nvGrpSpPr>
          <p:grpSpPr>
            <a:xfrm>
              <a:off x="2647100" y="-2518145"/>
              <a:ext cx="6756518" cy="630903"/>
              <a:chOff x="2647100" y="-2459153"/>
              <a:chExt cx="6756518" cy="630903"/>
            </a:xfrm>
          </p:grpSpPr>
          <p:sp>
            <p:nvSpPr>
              <p:cNvPr id="5" name="Rectangle 4">
                <a:extLst>
                  <a:ext uri="{FF2B5EF4-FFF2-40B4-BE49-F238E27FC236}">
                    <a16:creationId xmlns:a16="http://schemas.microsoft.com/office/drawing/2014/main" id="{737436CF-6734-FB7A-8AC4-89A6046B644F}"/>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C3A836D-B300-86A8-B8C7-5EA99C6BE9B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4392402-0BC8-4828-3C78-7F39C47DF4B1}"/>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E29CC9F8-46BB-EFC5-20AE-C99AC71D19C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10" name="Group 9">
              <a:extLst>
                <a:ext uri="{FF2B5EF4-FFF2-40B4-BE49-F238E27FC236}">
                  <a16:creationId xmlns:a16="http://schemas.microsoft.com/office/drawing/2014/main" id="{2E2D7875-58C2-48FD-2B6A-DE08D576AAD6}"/>
                </a:ext>
              </a:extLst>
            </p:cNvPr>
            <p:cNvGrpSpPr/>
            <p:nvPr/>
          </p:nvGrpSpPr>
          <p:grpSpPr>
            <a:xfrm>
              <a:off x="2702998" y="-1748613"/>
              <a:ext cx="6577528" cy="11107349"/>
              <a:chOff x="2692043" y="-1726855"/>
              <a:chExt cx="6577528" cy="11107349"/>
            </a:xfrm>
          </p:grpSpPr>
          <p:sp>
            <p:nvSpPr>
              <p:cNvPr id="9" name="Rectangle 8">
                <a:extLst>
                  <a:ext uri="{FF2B5EF4-FFF2-40B4-BE49-F238E27FC236}">
                    <a16:creationId xmlns:a16="http://schemas.microsoft.com/office/drawing/2014/main" id="{EFDCF533-1B4F-3AC4-C0E8-8A2772403D75}"/>
                  </a:ext>
                </a:extLst>
              </p:cNvPr>
              <p:cNvSpPr/>
              <p:nvPr/>
            </p:nvSpPr>
            <p:spPr>
              <a:xfrm>
                <a:off x="2692043" y="-1726855"/>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sp>
            <p:nvSpPr>
              <p:cNvPr id="25" name="Star: 4 Points 24">
                <a:extLst>
                  <a:ext uri="{FF2B5EF4-FFF2-40B4-BE49-F238E27FC236}">
                    <a16:creationId xmlns:a16="http://schemas.microsoft.com/office/drawing/2014/main" id="{0FDA0DDC-2EBC-605E-4659-90C4A2617DCF}"/>
                  </a:ext>
                </a:extLst>
              </p:cNvPr>
              <p:cNvSpPr/>
              <p:nvPr/>
            </p:nvSpPr>
            <p:spPr>
              <a:xfrm>
                <a:off x="3002506" y="-91524"/>
                <a:ext cx="914400" cy="914400"/>
              </a:xfrm>
              <a:prstGeom prst="star4">
                <a:avLst/>
              </a:prstGeom>
              <a:solidFill>
                <a:srgbClr val="FFC0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6" name="Star: 4 Points 25">
                <a:extLst>
                  <a:ext uri="{FF2B5EF4-FFF2-40B4-BE49-F238E27FC236}">
                    <a16:creationId xmlns:a16="http://schemas.microsoft.com/office/drawing/2014/main" id="{6A44F891-743C-84D3-E2CA-9E35019B9C0C}"/>
                  </a:ext>
                </a:extLst>
              </p:cNvPr>
              <p:cNvSpPr/>
              <p:nvPr/>
            </p:nvSpPr>
            <p:spPr>
              <a:xfrm>
                <a:off x="8230316" y="4730221"/>
                <a:ext cx="618170" cy="477520"/>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8" name="Star: 5 Points 27">
                <a:extLst>
                  <a:ext uri="{FF2B5EF4-FFF2-40B4-BE49-F238E27FC236}">
                    <a16:creationId xmlns:a16="http://schemas.microsoft.com/office/drawing/2014/main" id="{8B107B7D-A13A-D3AC-8660-E869E7CEA2B0}"/>
                  </a:ext>
                </a:extLst>
              </p:cNvPr>
              <p:cNvSpPr/>
              <p:nvPr/>
            </p:nvSpPr>
            <p:spPr>
              <a:xfrm>
                <a:off x="8264617" y="7447865"/>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9" name="Star: 5 Points 28">
                <a:extLst>
                  <a:ext uri="{FF2B5EF4-FFF2-40B4-BE49-F238E27FC236}">
                    <a16:creationId xmlns:a16="http://schemas.microsoft.com/office/drawing/2014/main" id="{C493BDDD-8581-704A-DC91-159DC2E5D490}"/>
                  </a:ext>
                </a:extLst>
              </p:cNvPr>
              <p:cNvSpPr/>
              <p:nvPr/>
            </p:nvSpPr>
            <p:spPr>
              <a:xfrm>
                <a:off x="3072151" y="4497032"/>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0" name="Star: 5 Points 29">
                <a:extLst>
                  <a:ext uri="{FF2B5EF4-FFF2-40B4-BE49-F238E27FC236}">
                    <a16:creationId xmlns:a16="http://schemas.microsoft.com/office/drawing/2014/main" id="{96D17801-8301-2ACF-F12D-DC42C96F2146}"/>
                  </a:ext>
                </a:extLst>
              </p:cNvPr>
              <p:cNvSpPr/>
              <p:nvPr/>
            </p:nvSpPr>
            <p:spPr>
              <a:xfrm>
                <a:off x="7735997" y="-771601"/>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Star: 5 Points 30">
                <a:extLst>
                  <a:ext uri="{FF2B5EF4-FFF2-40B4-BE49-F238E27FC236}">
                    <a16:creationId xmlns:a16="http://schemas.microsoft.com/office/drawing/2014/main" id="{C940E922-1EE8-975B-F253-1D013EADCD09}"/>
                  </a:ext>
                </a:extLst>
              </p:cNvPr>
              <p:cNvSpPr/>
              <p:nvPr/>
            </p:nvSpPr>
            <p:spPr>
              <a:xfrm>
                <a:off x="6561438" y="5686356"/>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3" name="Star: 6 Points 32">
                <a:extLst>
                  <a:ext uri="{FF2B5EF4-FFF2-40B4-BE49-F238E27FC236}">
                    <a16:creationId xmlns:a16="http://schemas.microsoft.com/office/drawing/2014/main" id="{9D23AFB2-C073-0A2D-42E4-7A202FA6A4C0}"/>
                  </a:ext>
                </a:extLst>
              </p:cNvPr>
              <p:cNvSpPr/>
              <p:nvPr/>
            </p:nvSpPr>
            <p:spPr>
              <a:xfrm>
                <a:off x="3739106" y="7206319"/>
                <a:ext cx="457200" cy="47752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4" name="Star: 6 Points 33">
                <a:extLst>
                  <a:ext uri="{FF2B5EF4-FFF2-40B4-BE49-F238E27FC236}">
                    <a16:creationId xmlns:a16="http://schemas.microsoft.com/office/drawing/2014/main" id="{1D1A4F98-FFBD-E2B0-E300-699BC3CC836A}"/>
                  </a:ext>
                </a:extLst>
              </p:cNvPr>
              <p:cNvSpPr/>
              <p:nvPr/>
            </p:nvSpPr>
            <p:spPr>
              <a:xfrm flipH="1">
                <a:off x="4016668" y="6142763"/>
                <a:ext cx="359275" cy="39903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5" name="Star: 4 Points 34">
                <a:extLst>
                  <a:ext uri="{FF2B5EF4-FFF2-40B4-BE49-F238E27FC236}">
                    <a16:creationId xmlns:a16="http://schemas.microsoft.com/office/drawing/2014/main" id="{69F06CD4-7599-3E88-D681-84B1E65ACD11}"/>
                  </a:ext>
                </a:extLst>
              </p:cNvPr>
              <p:cNvSpPr/>
              <p:nvPr/>
            </p:nvSpPr>
            <p:spPr>
              <a:xfrm>
                <a:off x="3916906" y="-1007576"/>
                <a:ext cx="558800" cy="471949"/>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grpSp>
      <p:sp>
        <p:nvSpPr>
          <p:cNvPr id="22" name="Rectangle 21">
            <a:extLst>
              <a:ext uri="{FF2B5EF4-FFF2-40B4-BE49-F238E27FC236}">
                <a16:creationId xmlns:a16="http://schemas.microsoft.com/office/drawing/2014/main" id="{13090571-190D-F120-228B-7FCA85CDFED8}"/>
              </a:ext>
            </a:extLst>
          </p:cNvPr>
          <p:cNvSpPr/>
          <p:nvPr/>
        </p:nvSpPr>
        <p:spPr>
          <a:xfrm rot="20186118">
            <a:off x="5231205" y="4081413"/>
            <a:ext cx="927159" cy="680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solidFill>
                <a:latin typeface="Eras Bold ITC" panose="020B0907030504020204" pitchFamily="34" charset="0"/>
              </a:rPr>
              <a:t>&lt;/&gt;</a:t>
            </a:r>
            <a:endParaRPr lang="en-US" sz="1801" dirty="0">
              <a:solidFill>
                <a:schemeClr val="accent3"/>
              </a:solidFill>
              <a:latin typeface="Eras Bold ITC" panose="020B0907030504020204" pitchFamily="34" charset="0"/>
            </a:endParaRPr>
          </a:p>
        </p:txBody>
      </p:sp>
      <p:sp>
        <p:nvSpPr>
          <p:cNvPr id="32" name="Rectangle 31">
            <a:extLst>
              <a:ext uri="{FF2B5EF4-FFF2-40B4-BE49-F238E27FC236}">
                <a16:creationId xmlns:a16="http://schemas.microsoft.com/office/drawing/2014/main" id="{31BB7CD4-2FF9-A977-EADA-B8A47B62334D}"/>
              </a:ext>
            </a:extLst>
          </p:cNvPr>
          <p:cNvSpPr/>
          <p:nvPr/>
        </p:nvSpPr>
        <p:spPr>
          <a:xfrm rot="1308130">
            <a:off x="4820746" y="10961831"/>
            <a:ext cx="927159" cy="680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lumMod val="75000"/>
                  </a:schemeClr>
                </a:solidFill>
                <a:latin typeface="Eras Bold ITC" panose="020B0907030504020204" pitchFamily="34" charset="0"/>
              </a:rPr>
              <a:t>&lt;/&gt;</a:t>
            </a:r>
            <a:endParaRPr lang="en-US" sz="1801" dirty="0">
              <a:solidFill>
                <a:schemeClr val="accent3">
                  <a:lumMod val="75000"/>
                </a:schemeClr>
              </a:solidFill>
              <a:latin typeface="Eras Bold ITC" panose="020B0907030504020204" pitchFamily="34" charset="0"/>
            </a:endParaRPr>
          </a:p>
        </p:txBody>
      </p:sp>
      <p:grpSp>
        <p:nvGrpSpPr>
          <p:cNvPr id="3" name="Group 2">
            <a:extLst>
              <a:ext uri="{FF2B5EF4-FFF2-40B4-BE49-F238E27FC236}">
                <a16:creationId xmlns:a16="http://schemas.microsoft.com/office/drawing/2014/main" id="{C1B0AC40-F18B-61E5-89FF-FA08D30B8959}"/>
              </a:ext>
            </a:extLst>
          </p:cNvPr>
          <p:cNvGrpSpPr/>
          <p:nvPr/>
        </p:nvGrpSpPr>
        <p:grpSpPr>
          <a:xfrm>
            <a:off x="378890" y="3591926"/>
            <a:ext cx="6116777" cy="4089320"/>
            <a:chOff x="298187" y="2740852"/>
            <a:chExt cx="6116777" cy="4089320"/>
          </a:xfrm>
        </p:grpSpPr>
        <p:sp>
          <p:nvSpPr>
            <p:cNvPr id="36" name="Rectangle: Rounded Corners 35">
              <a:extLst>
                <a:ext uri="{FF2B5EF4-FFF2-40B4-BE49-F238E27FC236}">
                  <a16:creationId xmlns:a16="http://schemas.microsoft.com/office/drawing/2014/main" id="{6D961893-422F-BDC5-48A7-F97DEB91C317}"/>
                </a:ext>
              </a:extLst>
            </p:cNvPr>
            <p:cNvSpPr/>
            <p:nvPr/>
          </p:nvSpPr>
          <p:spPr>
            <a:xfrm>
              <a:off x="298187" y="4239450"/>
              <a:ext cx="6116777" cy="1513840"/>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240FF"/>
                  </a:solidFill>
                  <a:latin typeface="Berlin Sans FB Demi" panose="020E0802020502020306" pitchFamily="34" charset="0"/>
                </a:rPr>
                <a:t>“ Learn Programming For Beginners – Free Full Course “</a:t>
              </a:r>
            </a:p>
          </p:txBody>
        </p:sp>
        <p:sp>
          <p:nvSpPr>
            <p:cNvPr id="37" name="Rectangle: Rounded Corners 36">
              <a:extLst>
                <a:ext uri="{FF2B5EF4-FFF2-40B4-BE49-F238E27FC236}">
                  <a16:creationId xmlns:a16="http://schemas.microsoft.com/office/drawing/2014/main" id="{C9BAA556-73EE-75C9-E531-C9517178CB6C}"/>
                </a:ext>
              </a:extLst>
            </p:cNvPr>
            <p:cNvSpPr/>
            <p:nvPr/>
          </p:nvSpPr>
          <p:spPr>
            <a:xfrm>
              <a:off x="2158788" y="5813192"/>
              <a:ext cx="2388537" cy="1016980"/>
            </a:xfrm>
            <a:prstGeom prst="roundRect">
              <a:avLst>
                <a:gd name="adj" fmla="val 0"/>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Berlin Sans FB Demi" panose="020E0802020502020306" pitchFamily="34" charset="0"/>
                </a:rPr>
                <a:t>#2 – CSS </a:t>
              </a:r>
            </a:p>
          </p:txBody>
        </p:sp>
        <p:pic>
          <p:nvPicPr>
            <p:cNvPr id="16" name="Picture 15">
              <a:extLst>
                <a:ext uri="{FF2B5EF4-FFF2-40B4-BE49-F238E27FC236}">
                  <a16:creationId xmlns:a16="http://schemas.microsoft.com/office/drawing/2014/main" id="{F6E741F9-F982-72E5-1572-B5A19F13A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863" y="2740852"/>
              <a:ext cx="1394388" cy="1394388"/>
            </a:xfrm>
            <a:prstGeom prst="rect">
              <a:avLst/>
            </a:prstGeom>
          </p:spPr>
        </p:pic>
      </p:grpSp>
    </p:spTree>
    <p:extLst>
      <p:ext uri="{BB962C8B-B14F-4D97-AF65-F5344CB8AC3E}">
        <p14:creationId xmlns:p14="http://schemas.microsoft.com/office/powerpoint/2010/main" val="2419906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3C09DA6-3786-0C53-C4C7-B185D63456F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748BD71-E24F-5F4E-BAA9-351645FF3B96}"/>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960FCB04-1560-8194-ED48-AFB89DBD9A05}"/>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0531480F-7A53-57A0-38EE-8B976D10DDCE}"/>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456CBC9-27E5-CEAF-6AA4-DAEC5064D75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17073C53-DB55-E7D3-4AEE-7016BCDC58AD}"/>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50C3DEAB-1A28-5BA6-D793-917A0AC5DBC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3" name="Group 2">
            <a:extLst>
              <a:ext uri="{FF2B5EF4-FFF2-40B4-BE49-F238E27FC236}">
                <a16:creationId xmlns:a16="http://schemas.microsoft.com/office/drawing/2014/main" id="{F3D48267-8996-0675-7604-7F8CBFF4A020}"/>
              </a:ext>
            </a:extLst>
          </p:cNvPr>
          <p:cNvGrpSpPr/>
          <p:nvPr/>
        </p:nvGrpSpPr>
        <p:grpSpPr>
          <a:xfrm>
            <a:off x="320226" y="6614040"/>
            <a:ext cx="6187109" cy="1319646"/>
            <a:chOff x="1672935" y="2234045"/>
            <a:chExt cx="4862393" cy="1319646"/>
          </a:xfrm>
        </p:grpSpPr>
        <p:sp>
          <p:nvSpPr>
            <p:cNvPr id="10" name="Rectangle 9">
              <a:extLst>
                <a:ext uri="{FF2B5EF4-FFF2-40B4-BE49-F238E27FC236}">
                  <a16:creationId xmlns:a16="http://schemas.microsoft.com/office/drawing/2014/main" id="{C40E51DE-C4D5-5B42-86B9-A3C5F053F5C7}"/>
                </a:ext>
              </a:extLst>
            </p:cNvPr>
            <p:cNvSpPr/>
            <p:nvPr/>
          </p:nvSpPr>
          <p:spPr>
            <a:xfrm>
              <a:off x="1672935"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1"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16" name="Rectangle 15">
              <a:extLst>
                <a:ext uri="{FF2B5EF4-FFF2-40B4-BE49-F238E27FC236}">
                  <a16:creationId xmlns:a16="http://schemas.microsoft.com/office/drawing/2014/main" id="{AAFE8146-30CA-9C72-FE7C-357802B5CECF}"/>
                </a:ext>
              </a:extLst>
            </p:cNvPr>
            <p:cNvSpPr/>
            <p:nvPr/>
          </p:nvSpPr>
          <p:spPr>
            <a:xfrm>
              <a:off x="2836631"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1"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21" name="Rectangle 20">
              <a:extLst>
                <a:ext uri="{FF2B5EF4-FFF2-40B4-BE49-F238E27FC236}">
                  <a16:creationId xmlns:a16="http://schemas.microsoft.com/office/drawing/2014/main" id="{79DD16BF-489F-7A79-CF69-9D8ADE5242CA}"/>
                </a:ext>
              </a:extLst>
            </p:cNvPr>
            <p:cNvSpPr/>
            <p:nvPr/>
          </p:nvSpPr>
          <p:spPr>
            <a:xfrm>
              <a:off x="3968390"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1"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sp>
          <p:nvSpPr>
            <p:cNvPr id="13" name="Rectangle 12">
              <a:extLst>
                <a:ext uri="{FF2B5EF4-FFF2-40B4-BE49-F238E27FC236}">
                  <a16:creationId xmlns:a16="http://schemas.microsoft.com/office/drawing/2014/main" id="{63A2469A-6546-FA2F-7EC8-D405F1A7FED3}"/>
                </a:ext>
              </a:extLst>
            </p:cNvPr>
            <p:cNvSpPr/>
            <p:nvPr/>
          </p:nvSpPr>
          <p:spPr>
            <a:xfrm>
              <a:off x="5340373" y="2234045"/>
              <a:ext cx="1194955" cy="13196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1" b="1" dirty="0">
                  <a:solidFill>
                    <a:schemeClr val="accent1"/>
                  </a:solidFill>
                  <a:latin typeface="Aptos" panose="020B0004020202020204" pitchFamily="34" charset="0"/>
                  <a:ea typeface="Cascadia Code" panose="020B0609020000020004" pitchFamily="49" charset="0"/>
                  <a:cs typeface="Cascadia Code" panose="020B0609020000020004" pitchFamily="49" charset="0"/>
                </a:rPr>
                <a:t>0</a:t>
              </a:r>
              <a:endParaRPr lang="en-US" sz="6000" b="1" dirty="0">
                <a:solidFill>
                  <a:schemeClr val="accent1"/>
                </a:solidFill>
                <a:latin typeface="Aptos" panose="020B0004020202020204" pitchFamily="34" charset="0"/>
                <a:ea typeface="Cascadia Code" panose="020B0609020000020004" pitchFamily="49" charset="0"/>
                <a:cs typeface="Cascadia Code" panose="020B0609020000020004" pitchFamily="49" charset="0"/>
              </a:endParaRPr>
            </a:p>
          </p:txBody>
        </p:sp>
      </p:grpSp>
      <p:sp>
        <p:nvSpPr>
          <p:cNvPr id="17" name="Rectangle 16">
            <a:extLst>
              <a:ext uri="{FF2B5EF4-FFF2-40B4-BE49-F238E27FC236}">
                <a16:creationId xmlns:a16="http://schemas.microsoft.com/office/drawing/2014/main" id="{5973B31E-D03F-FFF5-6DD2-A1263C0E7E7D}"/>
              </a:ext>
            </a:extLst>
          </p:cNvPr>
          <p:cNvSpPr/>
          <p:nvPr/>
        </p:nvSpPr>
        <p:spPr>
          <a:xfrm>
            <a:off x="4657591" y="4996169"/>
            <a:ext cx="205262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element</a:t>
            </a:r>
            <a:endParaRPr lang="en-US" sz="1801" dirty="0">
              <a:solidFill>
                <a:schemeClr val="tx1"/>
              </a:solidFill>
              <a:latin typeface="Aptos" panose="020B0004020202020204" pitchFamily="34" charset="0"/>
            </a:endParaRPr>
          </a:p>
        </p:txBody>
      </p:sp>
      <p:sp>
        <p:nvSpPr>
          <p:cNvPr id="22" name="Rectangle 21">
            <a:extLst>
              <a:ext uri="{FF2B5EF4-FFF2-40B4-BE49-F238E27FC236}">
                <a16:creationId xmlns:a16="http://schemas.microsoft.com/office/drawing/2014/main" id="{D1204F41-C33E-50D2-652C-C813B1B9D9B5}"/>
              </a:ext>
            </a:extLst>
          </p:cNvPr>
          <p:cNvSpPr/>
          <p:nvPr/>
        </p:nvSpPr>
        <p:spPr>
          <a:xfrm>
            <a:off x="3196744" y="4996169"/>
            <a:ext cx="14759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class</a:t>
            </a:r>
            <a:endParaRPr lang="en-US" sz="1801" dirty="0">
              <a:solidFill>
                <a:schemeClr val="tx1"/>
              </a:solidFill>
              <a:latin typeface="Aptos" panose="020B0004020202020204" pitchFamily="34" charset="0"/>
            </a:endParaRPr>
          </a:p>
        </p:txBody>
      </p:sp>
      <p:sp>
        <p:nvSpPr>
          <p:cNvPr id="24" name="Rectangle 23">
            <a:extLst>
              <a:ext uri="{FF2B5EF4-FFF2-40B4-BE49-F238E27FC236}">
                <a16:creationId xmlns:a16="http://schemas.microsoft.com/office/drawing/2014/main" id="{FF7CE057-CA35-8847-0408-1904698122F9}"/>
              </a:ext>
            </a:extLst>
          </p:cNvPr>
          <p:cNvSpPr/>
          <p:nvPr/>
        </p:nvSpPr>
        <p:spPr>
          <a:xfrm>
            <a:off x="2156209" y="4996169"/>
            <a:ext cx="87885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id</a:t>
            </a:r>
            <a:endParaRPr lang="en-US" sz="1801" dirty="0">
              <a:solidFill>
                <a:schemeClr val="tx1"/>
              </a:solidFill>
              <a:latin typeface="Aptos" panose="020B0004020202020204" pitchFamily="34" charset="0"/>
            </a:endParaRPr>
          </a:p>
        </p:txBody>
      </p:sp>
      <p:sp>
        <p:nvSpPr>
          <p:cNvPr id="40" name="Rectangle 39">
            <a:extLst>
              <a:ext uri="{FF2B5EF4-FFF2-40B4-BE49-F238E27FC236}">
                <a16:creationId xmlns:a16="http://schemas.microsoft.com/office/drawing/2014/main" id="{D3B4A925-D932-0816-21BF-D214C5C1BECF}"/>
              </a:ext>
            </a:extLst>
          </p:cNvPr>
          <p:cNvSpPr/>
          <p:nvPr/>
        </p:nvSpPr>
        <p:spPr>
          <a:xfrm>
            <a:off x="380214" y="5014149"/>
            <a:ext cx="151799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ptos" panose="020B0004020202020204" pitchFamily="34" charset="0"/>
              </a:rPr>
              <a:t>inline</a:t>
            </a:r>
            <a:endParaRPr lang="en-US" sz="1801" dirty="0">
              <a:solidFill>
                <a:schemeClr val="tx1"/>
              </a:solidFill>
              <a:latin typeface="Aptos" panose="020B0004020202020204" pitchFamily="34" charset="0"/>
            </a:endParaRPr>
          </a:p>
        </p:txBody>
      </p:sp>
      <p:sp>
        <p:nvSpPr>
          <p:cNvPr id="25" name="Rectangle 24">
            <a:extLst>
              <a:ext uri="{FF2B5EF4-FFF2-40B4-BE49-F238E27FC236}">
                <a16:creationId xmlns:a16="http://schemas.microsoft.com/office/drawing/2014/main" id="{D1A89C21-0125-A34C-03B0-B8F7880F2BA8}"/>
              </a:ext>
            </a:extLst>
          </p:cNvPr>
          <p:cNvSpPr/>
          <p:nvPr/>
        </p:nvSpPr>
        <p:spPr>
          <a:xfrm>
            <a:off x="269385" y="3573235"/>
            <a:ext cx="631923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Format Calculate Specificity </a:t>
            </a:r>
          </a:p>
        </p:txBody>
      </p:sp>
    </p:spTree>
    <p:extLst>
      <p:ext uri="{BB962C8B-B14F-4D97-AF65-F5344CB8AC3E}">
        <p14:creationId xmlns:p14="http://schemas.microsoft.com/office/powerpoint/2010/main" val="280072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ppt_x"/>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4"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8D48000-3258-D3E6-F56C-D43A6B25D56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CA2006A-EA06-4284-01D8-8A18DA9B021A}"/>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F1DAF809-A9F2-1823-06A2-ACBD41AB645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75B4535F-035E-68EE-F1A4-B8F004D2F9A2}"/>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398D1341-B93A-A640-137E-62761299BA73}"/>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1A8F74D3-08A9-841D-2A77-0DB64A18C7BD}"/>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749BED11-45A3-6020-52D3-AA4C933C373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sp>
        <p:nvSpPr>
          <p:cNvPr id="36" name="Rectangle 35">
            <a:extLst>
              <a:ext uri="{FF2B5EF4-FFF2-40B4-BE49-F238E27FC236}">
                <a16:creationId xmlns:a16="http://schemas.microsoft.com/office/drawing/2014/main" id="{0B4E0ED8-A59F-8361-4B3A-86CAD3FAF108}"/>
              </a:ext>
            </a:extLst>
          </p:cNvPr>
          <p:cNvSpPr/>
          <p:nvPr/>
        </p:nvSpPr>
        <p:spPr>
          <a:xfrm>
            <a:off x="262886" y="2117504"/>
            <a:ext cx="6381363"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highlight>
                  <a:srgbClr val="FFFF00"/>
                </a:highlight>
                <a:latin typeface="Berlin Sans FB" panose="020E0602020502020306" pitchFamily="34" charset="0"/>
              </a:rPr>
              <a:t>Calculate Specificity CSS</a:t>
            </a:r>
          </a:p>
        </p:txBody>
      </p:sp>
      <p:sp>
        <p:nvSpPr>
          <p:cNvPr id="29" name="Rectangle 28">
            <a:extLst>
              <a:ext uri="{FF2B5EF4-FFF2-40B4-BE49-F238E27FC236}">
                <a16:creationId xmlns:a16="http://schemas.microsoft.com/office/drawing/2014/main" id="{59116C27-90AD-96D7-1D8A-254E24B788D3}"/>
              </a:ext>
            </a:extLst>
          </p:cNvPr>
          <p:cNvSpPr/>
          <p:nvPr/>
        </p:nvSpPr>
        <p:spPr>
          <a:xfrm>
            <a:off x="2724323" y="6096000"/>
            <a:ext cx="1201797"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dirty="0">
                <a:solidFill>
                  <a:schemeClr val="tx1"/>
                </a:solidFill>
                <a:latin typeface="Berlin Sans FB" panose="020E0602020502020306" pitchFamily="34" charset="0"/>
              </a:rPr>
              <a:t>vs</a:t>
            </a:r>
          </a:p>
        </p:txBody>
      </p:sp>
      <p:grpSp>
        <p:nvGrpSpPr>
          <p:cNvPr id="37" name="Group 36">
            <a:extLst>
              <a:ext uri="{FF2B5EF4-FFF2-40B4-BE49-F238E27FC236}">
                <a16:creationId xmlns:a16="http://schemas.microsoft.com/office/drawing/2014/main" id="{8D6B6FE0-9888-F5E6-1B29-4C537ACD876D}"/>
              </a:ext>
            </a:extLst>
          </p:cNvPr>
          <p:cNvGrpSpPr/>
          <p:nvPr/>
        </p:nvGrpSpPr>
        <p:grpSpPr>
          <a:xfrm>
            <a:off x="232963" y="3989412"/>
            <a:ext cx="1092820" cy="6148474"/>
            <a:chOff x="753762" y="2247762"/>
            <a:chExt cx="1092820" cy="3426244"/>
          </a:xfrm>
        </p:grpSpPr>
        <p:sp>
          <p:nvSpPr>
            <p:cNvPr id="4" name="Rectangle 3">
              <a:extLst>
                <a:ext uri="{FF2B5EF4-FFF2-40B4-BE49-F238E27FC236}">
                  <a16:creationId xmlns:a16="http://schemas.microsoft.com/office/drawing/2014/main" id="{DE5FC7E1-09A9-FB7D-2F12-09F1092EDEBB}"/>
                </a:ext>
              </a:extLst>
            </p:cNvPr>
            <p:cNvSpPr/>
            <p:nvPr/>
          </p:nvSpPr>
          <p:spPr>
            <a:xfrm>
              <a:off x="786708" y="2247762"/>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#p1</a:t>
              </a:r>
            </a:p>
          </p:txBody>
        </p:sp>
        <p:sp>
          <p:nvSpPr>
            <p:cNvPr id="26" name="Rectangle 25">
              <a:extLst>
                <a:ext uri="{FF2B5EF4-FFF2-40B4-BE49-F238E27FC236}">
                  <a16:creationId xmlns:a16="http://schemas.microsoft.com/office/drawing/2014/main" id="{F64431C3-D4E2-6339-2AC0-BC7F0CB88F95}"/>
                </a:ext>
              </a:extLst>
            </p:cNvPr>
            <p:cNvSpPr/>
            <p:nvPr/>
          </p:nvSpPr>
          <p:spPr>
            <a:xfrm>
              <a:off x="753762" y="4642445"/>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p</a:t>
              </a:r>
            </a:p>
          </p:txBody>
        </p:sp>
      </p:grpSp>
      <p:sp>
        <p:nvSpPr>
          <p:cNvPr id="48" name="Rectangle 47">
            <a:extLst>
              <a:ext uri="{FF2B5EF4-FFF2-40B4-BE49-F238E27FC236}">
                <a16:creationId xmlns:a16="http://schemas.microsoft.com/office/drawing/2014/main" id="{87044050-C34E-2BAD-1A36-38BC9C1BF31D}"/>
              </a:ext>
            </a:extLst>
          </p:cNvPr>
          <p:cNvSpPr/>
          <p:nvPr/>
        </p:nvSpPr>
        <p:spPr>
          <a:xfrm>
            <a:off x="5012728" y="3473590"/>
            <a:ext cx="1626516"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element</a:t>
            </a:r>
          </a:p>
        </p:txBody>
      </p:sp>
      <p:sp>
        <p:nvSpPr>
          <p:cNvPr id="51" name="Rectangle 50">
            <a:extLst>
              <a:ext uri="{FF2B5EF4-FFF2-40B4-BE49-F238E27FC236}">
                <a16:creationId xmlns:a16="http://schemas.microsoft.com/office/drawing/2014/main" id="{0EC552B9-8482-A09E-E53B-87D65FE6DCCD}"/>
              </a:ext>
            </a:extLst>
          </p:cNvPr>
          <p:cNvSpPr/>
          <p:nvPr/>
        </p:nvSpPr>
        <p:spPr>
          <a:xfrm>
            <a:off x="3897916" y="3477182"/>
            <a:ext cx="1019708"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class</a:t>
            </a:r>
          </a:p>
        </p:txBody>
      </p:sp>
      <p:sp>
        <p:nvSpPr>
          <p:cNvPr id="54" name="Rectangle 53">
            <a:extLst>
              <a:ext uri="{FF2B5EF4-FFF2-40B4-BE49-F238E27FC236}">
                <a16:creationId xmlns:a16="http://schemas.microsoft.com/office/drawing/2014/main" id="{EB769C24-600E-0A7F-1B86-7AB21953A91F}"/>
              </a:ext>
            </a:extLst>
          </p:cNvPr>
          <p:cNvSpPr/>
          <p:nvPr/>
        </p:nvSpPr>
        <p:spPr>
          <a:xfrm>
            <a:off x="2990136" y="3498377"/>
            <a:ext cx="718311"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id</a:t>
            </a:r>
          </a:p>
        </p:txBody>
      </p:sp>
      <p:sp>
        <p:nvSpPr>
          <p:cNvPr id="55" name="Rectangle 54">
            <a:extLst>
              <a:ext uri="{FF2B5EF4-FFF2-40B4-BE49-F238E27FC236}">
                <a16:creationId xmlns:a16="http://schemas.microsoft.com/office/drawing/2014/main" id="{09DD4B12-AF98-2820-69CA-83335B425E7A}"/>
              </a:ext>
            </a:extLst>
          </p:cNvPr>
          <p:cNvSpPr/>
          <p:nvPr/>
        </p:nvSpPr>
        <p:spPr>
          <a:xfrm>
            <a:off x="1649614" y="3473590"/>
            <a:ext cx="107470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p>
        </p:txBody>
      </p:sp>
      <p:grpSp>
        <p:nvGrpSpPr>
          <p:cNvPr id="84" name="Group 83">
            <a:extLst>
              <a:ext uri="{FF2B5EF4-FFF2-40B4-BE49-F238E27FC236}">
                <a16:creationId xmlns:a16="http://schemas.microsoft.com/office/drawing/2014/main" id="{B3CCDB7D-9628-E17D-303B-2A60264492D9}"/>
              </a:ext>
            </a:extLst>
          </p:cNvPr>
          <p:cNvGrpSpPr/>
          <p:nvPr/>
        </p:nvGrpSpPr>
        <p:grpSpPr>
          <a:xfrm>
            <a:off x="1349273" y="4404523"/>
            <a:ext cx="5044533" cy="1112083"/>
            <a:chOff x="2376325" y="2315528"/>
            <a:chExt cx="5044534" cy="1112083"/>
          </a:xfrm>
        </p:grpSpPr>
        <p:sp>
          <p:nvSpPr>
            <p:cNvPr id="11" name="Rectangle 10">
              <a:extLst>
                <a:ext uri="{FF2B5EF4-FFF2-40B4-BE49-F238E27FC236}">
                  <a16:creationId xmlns:a16="http://schemas.microsoft.com/office/drawing/2014/main" id="{DA86408D-65E7-C1B2-F496-CA990AA5D74A}"/>
                </a:ext>
              </a:extLst>
            </p:cNvPr>
            <p:cNvSpPr/>
            <p:nvPr/>
          </p:nvSpPr>
          <p:spPr>
            <a:xfrm>
              <a:off x="2376325" y="2396050"/>
              <a:ext cx="48317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a:t>
              </a:r>
            </a:p>
          </p:txBody>
        </p:sp>
        <p:sp>
          <p:nvSpPr>
            <p:cNvPr id="46" name="Rectangle 45">
              <a:extLst>
                <a:ext uri="{FF2B5EF4-FFF2-40B4-BE49-F238E27FC236}">
                  <a16:creationId xmlns:a16="http://schemas.microsoft.com/office/drawing/2014/main" id="{380EB642-8916-85D3-97F7-A53A4588D099}"/>
                </a:ext>
              </a:extLst>
            </p:cNvPr>
            <p:cNvSpPr/>
            <p:nvPr/>
          </p:nvSpPr>
          <p:spPr>
            <a:xfrm>
              <a:off x="6360985" y="2315528"/>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45" name="Rectangle 44">
              <a:extLst>
                <a:ext uri="{FF2B5EF4-FFF2-40B4-BE49-F238E27FC236}">
                  <a16:creationId xmlns:a16="http://schemas.microsoft.com/office/drawing/2014/main" id="{EA76E3B4-E428-DB1C-B2F3-2B55A4B12F22}"/>
                </a:ext>
              </a:extLst>
            </p:cNvPr>
            <p:cNvSpPr/>
            <p:nvPr/>
          </p:nvSpPr>
          <p:spPr>
            <a:xfrm>
              <a:off x="4966549" y="2315528"/>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42" name="Rectangle 41">
              <a:extLst>
                <a:ext uri="{FF2B5EF4-FFF2-40B4-BE49-F238E27FC236}">
                  <a16:creationId xmlns:a16="http://schemas.microsoft.com/office/drawing/2014/main" id="{D2C0834E-F1EB-BA73-D678-060503B9D350}"/>
                </a:ext>
              </a:extLst>
            </p:cNvPr>
            <p:cNvSpPr/>
            <p:nvPr/>
          </p:nvSpPr>
          <p:spPr>
            <a:xfrm>
              <a:off x="2718554" y="2320957"/>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64" name="Rectangle 63">
              <a:extLst>
                <a:ext uri="{FF2B5EF4-FFF2-40B4-BE49-F238E27FC236}">
                  <a16:creationId xmlns:a16="http://schemas.microsoft.com/office/drawing/2014/main" id="{60904375-7757-A23A-5A40-BBB492154179}"/>
                </a:ext>
              </a:extLst>
            </p:cNvPr>
            <p:cNvSpPr/>
            <p:nvPr/>
          </p:nvSpPr>
          <p:spPr>
            <a:xfrm>
              <a:off x="3924552" y="2349760"/>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1</a:t>
              </a:r>
            </a:p>
          </p:txBody>
        </p:sp>
      </p:grpSp>
      <p:grpSp>
        <p:nvGrpSpPr>
          <p:cNvPr id="69" name="Group 68">
            <a:extLst>
              <a:ext uri="{FF2B5EF4-FFF2-40B4-BE49-F238E27FC236}">
                <a16:creationId xmlns:a16="http://schemas.microsoft.com/office/drawing/2014/main" id="{64DA469C-7A29-E4B2-B1D4-807DE29161ED}"/>
              </a:ext>
            </a:extLst>
          </p:cNvPr>
          <p:cNvGrpSpPr/>
          <p:nvPr/>
        </p:nvGrpSpPr>
        <p:grpSpPr>
          <a:xfrm>
            <a:off x="1217468" y="8720303"/>
            <a:ext cx="5121653" cy="1112242"/>
            <a:chOff x="2376325" y="2315369"/>
            <a:chExt cx="5121654" cy="1112242"/>
          </a:xfrm>
        </p:grpSpPr>
        <p:sp>
          <p:nvSpPr>
            <p:cNvPr id="70" name="Rectangle 69">
              <a:extLst>
                <a:ext uri="{FF2B5EF4-FFF2-40B4-BE49-F238E27FC236}">
                  <a16:creationId xmlns:a16="http://schemas.microsoft.com/office/drawing/2014/main" id="{5B78B62E-81D2-B6E3-0912-A54908D82AF6}"/>
                </a:ext>
              </a:extLst>
            </p:cNvPr>
            <p:cNvSpPr/>
            <p:nvPr/>
          </p:nvSpPr>
          <p:spPr>
            <a:xfrm>
              <a:off x="2376325" y="2396050"/>
              <a:ext cx="483179"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Berlin Sans FB" panose="020E0602020502020306" pitchFamily="34" charset="0"/>
                </a:rPr>
                <a:t>=</a:t>
              </a:r>
            </a:p>
          </p:txBody>
        </p:sp>
        <p:sp>
          <p:nvSpPr>
            <p:cNvPr id="71" name="Rectangle 70">
              <a:extLst>
                <a:ext uri="{FF2B5EF4-FFF2-40B4-BE49-F238E27FC236}">
                  <a16:creationId xmlns:a16="http://schemas.microsoft.com/office/drawing/2014/main" id="{EB2AFA34-7854-CF7B-0F7E-B4D417D4C145}"/>
                </a:ext>
              </a:extLst>
            </p:cNvPr>
            <p:cNvSpPr/>
            <p:nvPr/>
          </p:nvSpPr>
          <p:spPr>
            <a:xfrm>
              <a:off x="6438105" y="231536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1</a:t>
              </a:r>
            </a:p>
          </p:txBody>
        </p:sp>
        <p:sp>
          <p:nvSpPr>
            <p:cNvPr id="72" name="Rectangle 71">
              <a:extLst>
                <a:ext uri="{FF2B5EF4-FFF2-40B4-BE49-F238E27FC236}">
                  <a16:creationId xmlns:a16="http://schemas.microsoft.com/office/drawing/2014/main" id="{81BD7BB7-EC0B-E3F8-0755-F6E6E79D05AF}"/>
                </a:ext>
              </a:extLst>
            </p:cNvPr>
            <p:cNvSpPr/>
            <p:nvPr/>
          </p:nvSpPr>
          <p:spPr>
            <a:xfrm>
              <a:off x="5113451" y="2330609"/>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73" name="Rectangle 72">
              <a:extLst>
                <a:ext uri="{FF2B5EF4-FFF2-40B4-BE49-F238E27FC236}">
                  <a16:creationId xmlns:a16="http://schemas.microsoft.com/office/drawing/2014/main" id="{0968D3F7-D544-E9B9-1176-70958C2779ED}"/>
                </a:ext>
              </a:extLst>
            </p:cNvPr>
            <p:cNvSpPr/>
            <p:nvPr/>
          </p:nvSpPr>
          <p:spPr>
            <a:xfrm>
              <a:off x="3065292" y="2329542"/>
              <a:ext cx="1059874"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sp>
          <p:nvSpPr>
            <p:cNvPr id="74" name="Rectangle 73">
              <a:extLst>
                <a:ext uri="{FF2B5EF4-FFF2-40B4-BE49-F238E27FC236}">
                  <a16:creationId xmlns:a16="http://schemas.microsoft.com/office/drawing/2014/main" id="{CF76235E-EDED-8209-5BEA-1BF12C5943C8}"/>
                </a:ext>
              </a:extLst>
            </p:cNvPr>
            <p:cNvSpPr/>
            <p:nvPr/>
          </p:nvSpPr>
          <p:spPr>
            <a:xfrm>
              <a:off x="4136346" y="2349711"/>
              <a:ext cx="1059874" cy="103156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Berlin Sans FB" panose="020E0602020502020306" pitchFamily="34" charset="0"/>
                </a:rPr>
                <a:t>0</a:t>
              </a:r>
            </a:p>
          </p:txBody>
        </p:sp>
      </p:grpSp>
      <p:sp>
        <p:nvSpPr>
          <p:cNvPr id="79" name="Rectangle 78">
            <a:extLst>
              <a:ext uri="{FF2B5EF4-FFF2-40B4-BE49-F238E27FC236}">
                <a16:creationId xmlns:a16="http://schemas.microsoft.com/office/drawing/2014/main" id="{DB381608-26DC-AA7B-E4EF-7012613630FC}"/>
              </a:ext>
            </a:extLst>
          </p:cNvPr>
          <p:cNvSpPr/>
          <p:nvPr/>
        </p:nvSpPr>
        <p:spPr>
          <a:xfrm>
            <a:off x="5027953" y="8073365"/>
            <a:ext cx="1626516"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element</a:t>
            </a:r>
          </a:p>
        </p:txBody>
      </p:sp>
      <p:sp>
        <p:nvSpPr>
          <p:cNvPr id="80" name="Rectangle 79">
            <a:extLst>
              <a:ext uri="{FF2B5EF4-FFF2-40B4-BE49-F238E27FC236}">
                <a16:creationId xmlns:a16="http://schemas.microsoft.com/office/drawing/2014/main" id="{D373D3E9-C852-DA70-4919-7C83E6AEFBE3}"/>
              </a:ext>
            </a:extLst>
          </p:cNvPr>
          <p:cNvSpPr/>
          <p:nvPr/>
        </p:nvSpPr>
        <p:spPr>
          <a:xfrm>
            <a:off x="4026542" y="8077084"/>
            <a:ext cx="1019708"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class</a:t>
            </a:r>
          </a:p>
        </p:txBody>
      </p:sp>
      <p:sp>
        <p:nvSpPr>
          <p:cNvPr id="81" name="Rectangle 80">
            <a:extLst>
              <a:ext uri="{FF2B5EF4-FFF2-40B4-BE49-F238E27FC236}">
                <a16:creationId xmlns:a16="http://schemas.microsoft.com/office/drawing/2014/main" id="{14AFF8D7-C454-08AF-B30A-FA7F1B980590}"/>
              </a:ext>
            </a:extLst>
          </p:cNvPr>
          <p:cNvSpPr/>
          <p:nvPr/>
        </p:nvSpPr>
        <p:spPr>
          <a:xfrm>
            <a:off x="3170162" y="8077084"/>
            <a:ext cx="718311"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id</a:t>
            </a:r>
          </a:p>
        </p:txBody>
      </p:sp>
      <p:sp>
        <p:nvSpPr>
          <p:cNvPr id="82" name="Rectangle 81">
            <a:extLst>
              <a:ext uri="{FF2B5EF4-FFF2-40B4-BE49-F238E27FC236}">
                <a16:creationId xmlns:a16="http://schemas.microsoft.com/office/drawing/2014/main" id="{58023F39-1970-F4A2-4442-C3D9E381E204}"/>
              </a:ext>
            </a:extLst>
          </p:cNvPr>
          <p:cNvSpPr/>
          <p:nvPr/>
        </p:nvSpPr>
        <p:spPr>
          <a:xfrm>
            <a:off x="1971070" y="8059381"/>
            <a:ext cx="1093685" cy="1031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p>
        </p:txBody>
      </p:sp>
      <p:grpSp>
        <p:nvGrpSpPr>
          <p:cNvPr id="87" name="Group 86">
            <a:extLst>
              <a:ext uri="{FF2B5EF4-FFF2-40B4-BE49-F238E27FC236}">
                <a16:creationId xmlns:a16="http://schemas.microsoft.com/office/drawing/2014/main" id="{101238DA-B0A0-23F3-F012-FAAF5B0332EA}"/>
              </a:ext>
            </a:extLst>
          </p:cNvPr>
          <p:cNvGrpSpPr/>
          <p:nvPr/>
        </p:nvGrpSpPr>
        <p:grpSpPr>
          <a:xfrm>
            <a:off x="524923" y="5380155"/>
            <a:ext cx="1410231" cy="385883"/>
            <a:chOff x="7093814" y="3348909"/>
            <a:chExt cx="1410231" cy="385883"/>
          </a:xfrm>
        </p:grpSpPr>
        <p:sp>
          <p:nvSpPr>
            <p:cNvPr id="85" name="Rectangle 84">
              <a:extLst>
                <a:ext uri="{FF2B5EF4-FFF2-40B4-BE49-F238E27FC236}">
                  <a16:creationId xmlns:a16="http://schemas.microsoft.com/office/drawing/2014/main" id="{C8720050-3919-C448-88DE-3B52B42ED37D}"/>
                </a:ext>
              </a:extLst>
            </p:cNvPr>
            <p:cNvSpPr/>
            <p:nvPr/>
          </p:nvSpPr>
          <p:spPr>
            <a:xfrm rot="18104985">
              <a:off x="7291746" y="3353556"/>
              <a:ext cx="183304" cy="57916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6" name="Rectangle 85">
              <a:extLst>
                <a:ext uri="{FF2B5EF4-FFF2-40B4-BE49-F238E27FC236}">
                  <a16:creationId xmlns:a16="http://schemas.microsoft.com/office/drawing/2014/main" id="{B1E272AE-FE54-1518-C681-3FE3271BA22E}"/>
                </a:ext>
              </a:extLst>
            </p:cNvPr>
            <p:cNvSpPr/>
            <p:nvPr/>
          </p:nvSpPr>
          <p:spPr>
            <a:xfrm rot="13812465">
              <a:off x="7855004" y="2893350"/>
              <a:ext cx="193482" cy="1104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Tree>
    <p:extLst>
      <p:ext uri="{BB962C8B-B14F-4D97-AF65-F5344CB8AC3E}">
        <p14:creationId xmlns:p14="http://schemas.microsoft.com/office/powerpoint/2010/main" val="307098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1000"/>
                                        <p:tgtEl>
                                          <p:spTgt spid="69"/>
                                        </p:tgtEl>
                                      </p:cBhvr>
                                    </p:animEffect>
                                    <p:anim calcmode="lin" valueType="num">
                                      <p:cBhvr>
                                        <p:cTn id="38" dur="1000" fill="hold"/>
                                        <p:tgtEl>
                                          <p:spTgt spid="69"/>
                                        </p:tgtEl>
                                        <p:attrNameLst>
                                          <p:attrName>ppt_x</p:attrName>
                                        </p:attrNameLst>
                                      </p:cBhvr>
                                      <p:tavLst>
                                        <p:tav tm="0">
                                          <p:val>
                                            <p:strVal val="#ppt_x"/>
                                          </p:val>
                                        </p:tav>
                                        <p:tav tm="100000">
                                          <p:val>
                                            <p:strVal val="#ppt_x"/>
                                          </p:val>
                                        </p:tav>
                                      </p:tavLst>
                                    </p:anim>
                                    <p:anim calcmode="lin" valueType="num">
                                      <p:cBhvr>
                                        <p:cTn id="39"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1000"/>
                                        <p:tgtEl>
                                          <p:spTgt spid="79"/>
                                        </p:tgtEl>
                                      </p:cBhvr>
                                    </p:animEffect>
                                    <p:anim calcmode="lin" valueType="num">
                                      <p:cBhvr>
                                        <p:cTn id="45" dur="1000" fill="hold"/>
                                        <p:tgtEl>
                                          <p:spTgt spid="79"/>
                                        </p:tgtEl>
                                        <p:attrNameLst>
                                          <p:attrName>ppt_x</p:attrName>
                                        </p:attrNameLst>
                                      </p:cBhvr>
                                      <p:tavLst>
                                        <p:tav tm="0">
                                          <p:val>
                                            <p:strVal val="#ppt_x"/>
                                          </p:val>
                                        </p:tav>
                                        <p:tav tm="100000">
                                          <p:val>
                                            <p:strVal val="#ppt_x"/>
                                          </p:val>
                                        </p:tav>
                                      </p:tavLst>
                                    </p:anim>
                                    <p:anim calcmode="lin" valueType="num">
                                      <p:cBhvr>
                                        <p:cTn id="46"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80"/>
                                        </p:tgtEl>
                                        <p:attrNameLst>
                                          <p:attrName>style.visibility</p:attrName>
                                        </p:attrNameLst>
                                      </p:cBhvr>
                                      <p:to>
                                        <p:strVal val="visible"/>
                                      </p:to>
                                    </p:set>
                                    <p:anim calcmode="lin" valueType="num">
                                      <p:cBhvr additive="base">
                                        <p:cTn id="51" dur="500" fill="hold"/>
                                        <p:tgtEl>
                                          <p:spTgt spid="80"/>
                                        </p:tgtEl>
                                        <p:attrNameLst>
                                          <p:attrName>ppt_x</p:attrName>
                                        </p:attrNameLst>
                                      </p:cBhvr>
                                      <p:tavLst>
                                        <p:tav tm="0">
                                          <p:val>
                                            <p:strVal val="#ppt_x"/>
                                          </p:val>
                                        </p:tav>
                                        <p:tav tm="100000">
                                          <p:val>
                                            <p:strVal val="#ppt_x"/>
                                          </p:val>
                                        </p:tav>
                                      </p:tavLst>
                                    </p:anim>
                                    <p:anim calcmode="lin" valueType="num">
                                      <p:cBhvr additive="base">
                                        <p:cTn id="52" dur="500" fill="hold"/>
                                        <p:tgtEl>
                                          <p:spTgt spid="80"/>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81"/>
                                        </p:tgtEl>
                                        <p:attrNameLst>
                                          <p:attrName>style.visibility</p:attrName>
                                        </p:attrNameLst>
                                      </p:cBhvr>
                                      <p:to>
                                        <p:strVal val="visible"/>
                                      </p:to>
                                    </p:set>
                                    <p:anim calcmode="lin" valueType="num">
                                      <p:cBhvr additive="base">
                                        <p:cTn id="57" dur="500" fill="hold"/>
                                        <p:tgtEl>
                                          <p:spTgt spid="81"/>
                                        </p:tgtEl>
                                        <p:attrNameLst>
                                          <p:attrName>ppt_x</p:attrName>
                                        </p:attrNameLst>
                                      </p:cBhvr>
                                      <p:tavLst>
                                        <p:tav tm="0">
                                          <p:val>
                                            <p:strVal val="#ppt_x"/>
                                          </p:val>
                                        </p:tav>
                                        <p:tav tm="100000">
                                          <p:val>
                                            <p:strVal val="#ppt_x"/>
                                          </p:val>
                                        </p:tav>
                                      </p:tavLst>
                                    </p:anim>
                                    <p:anim calcmode="lin" valueType="num">
                                      <p:cBhvr additive="base">
                                        <p:cTn id="58" dur="500" fill="hold"/>
                                        <p:tgtEl>
                                          <p:spTgt spid="81"/>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anim calcmode="lin" valueType="num">
                                      <p:cBhvr additive="base">
                                        <p:cTn id="63" dur="500" fill="hold"/>
                                        <p:tgtEl>
                                          <p:spTgt spid="82"/>
                                        </p:tgtEl>
                                        <p:attrNameLst>
                                          <p:attrName>ppt_x</p:attrName>
                                        </p:attrNameLst>
                                      </p:cBhvr>
                                      <p:tavLst>
                                        <p:tav tm="0">
                                          <p:val>
                                            <p:strVal val="#ppt_x"/>
                                          </p:val>
                                        </p:tav>
                                        <p:tav tm="100000">
                                          <p:val>
                                            <p:strVal val="#ppt_x"/>
                                          </p:val>
                                        </p:tav>
                                      </p:tavLst>
                                    </p:anim>
                                    <p:anim calcmode="lin" valueType="num">
                                      <p:cBhvr additive="base">
                                        <p:cTn id="64" dur="500" fill="hold"/>
                                        <p:tgtEl>
                                          <p:spTgt spid="82"/>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wipe(down)">
                                      <p:cBhvr>
                                        <p:cTn id="6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p:bldP spid="54" grpId="0"/>
      <p:bldP spid="55" grpId="0"/>
      <p:bldP spid="79" grpId="0"/>
      <p:bldP spid="80" grpId="0"/>
      <p:bldP spid="81" grpId="0"/>
      <p:bldP spid="8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95A7667-507F-BA32-F522-32226F5F728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8E2DDE7-1851-46CD-23EE-171A544E23A9}"/>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6628F749-6394-B90A-E0CF-84CB3C7E6051}"/>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BA88534-2198-13C1-40C6-FC7F3E5EE5E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438E6C88-1C00-0306-3560-2933FD341199}"/>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D30E409F-BECC-EB39-32BD-A46D50BFC4F7}"/>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726FE2A-DB33-AD1A-A569-3520A6ADDB35}"/>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font–family :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Arial, Helvetica, sans-serif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font-size: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[value]</a:t>
            </a:r>
            <a:r>
              <a:rPr lang="en-US" sz="36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px|em|rem</a:t>
            </a:r>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font-weight :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normal|bold|bolder|lighter|100-900 </a:t>
            </a:r>
            <a: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font-variant :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36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normal|small-caps</a:t>
            </a:r>
            <a: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font-style :</a:t>
            </a:r>
          </a:p>
          <a:p>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36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normal|italic|oblique</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line-height :</a:t>
            </a:r>
            <a:br>
              <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36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normal|px|em</a:t>
            </a:r>
            <a:r>
              <a:rPr lang="en-US" sz="36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5" name="Rectangle 24">
            <a:extLst>
              <a:ext uri="{FF2B5EF4-FFF2-40B4-BE49-F238E27FC236}">
                <a16:creationId xmlns:a16="http://schemas.microsoft.com/office/drawing/2014/main" id="{D00A5E32-1361-3DD9-9C4A-7B253F86A203}"/>
              </a:ext>
            </a:extLst>
          </p:cNvPr>
          <p:cNvSpPr/>
          <p:nvPr/>
        </p:nvSpPr>
        <p:spPr>
          <a:xfrm>
            <a:off x="158262" y="862046"/>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FONT</a:t>
            </a:r>
          </a:p>
        </p:txBody>
      </p:sp>
    </p:spTree>
    <p:extLst>
      <p:ext uri="{BB962C8B-B14F-4D97-AF65-F5344CB8AC3E}">
        <p14:creationId xmlns:p14="http://schemas.microsoft.com/office/powerpoint/2010/main" val="581238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5B0809B-5DC9-7766-B792-612E624530F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7A80AFA-C4D4-DB9C-E3C3-18D79BA5BE17}"/>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3A2C2067-B0B6-F3C2-E44E-BE209960513F}"/>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C0E90B96-3B7D-6686-44CD-7DD0194F878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BDABE3F8-1595-ED76-47FF-E211FE601EF2}"/>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E86C8EF6-C2F7-6ABB-BCF7-EC7260ADBF27}"/>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E7A4D024-A2DB-969A-05FA-1EC7F810357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4" name="Group 23">
            <a:extLst>
              <a:ext uri="{FF2B5EF4-FFF2-40B4-BE49-F238E27FC236}">
                <a16:creationId xmlns:a16="http://schemas.microsoft.com/office/drawing/2014/main" id="{E04C8D22-0506-8CB4-D990-BB56B9470CAF}"/>
              </a:ext>
            </a:extLst>
          </p:cNvPr>
          <p:cNvGrpSpPr/>
          <p:nvPr/>
        </p:nvGrpSpPr>
        <p:grpSpPr>
          <a:xfrm>
            <a:off x="232963" y="2936800"/>
            <a:ext cx="6120945" cy="1951899"/>
            <a:chOff x="181943" y="1320343"/>
            <a:chExt cx="6120944" cy="1951899"/>
          </a:xfrm>
        </p:grpSpPr>
        <p:sp>
          <p:nvSpPr>
            <p:cNvPr id="17" name="Rectangle 16">
              <a:extLst>
                <a:ext uri="{FF2B5EF4-FFF2-40B4-BE49-F238E27FC236}">
                  <a16:creationId xmlns:a16="http://schemas.microsoft.com/office/drawing/2014/main" id="{979D9149-6301-8494-2D4B-815F029A3F4D}"/>
                </a:ext>
              </a:extLst>
            </p:cNvPr>
            <p:cNvSpPr/>
            <p:nvPr/>
          </p:nvSpPr>
          <p:spPr>
            <a:xfrm>
              <a:off x="181943" y="1835056"/>
              <a:ext cx="6120944" cy="143718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If you do not want to use any of the standard fonts in HTML, you can use Google Fonts.</a:t>
              </a:r>
            </a:p>
            <a:p>
              <a:r>
                <a:rPr lang="en-US" sz="2000" dirty="0">
                  <a:solidFill>
                    <a:schemeClr val="tx1"/>
                  </a:solidFill>
                  <a:latin typeface="Berlin Sans FB" panose="020E0602020502020306" pitchFamily="34" charset="0"/>
                </a:rPr>
                <a:t>Google Fonts are free to use, and have more than 1000 fonts to choose from = </a:t>
              </a:r>
              <a:r>
                <a:rPr lang="en-US" sz="2000" u="sng" dirty="0">
                  <a:solidFill>
                    <a:schemeClr val="accent5">
                      <a:lumMod val="50000"/>
                    </a:schemeClr>
                  </a:solidFill>
                  <a:latin typeface="Berlin Sans FB" panose="020E0602020502020306" pitchFamily="34" charset="0"/>
                </a:rPr>
                <a:t>https://fonts.google.com/</a:t>
              </a:r>
            </a:p>
          </p:txBody>
        </p:sp>
        <p:sp>
          <p:nvSpPr>
            <p:cNvPr id="22" name="Rectangle 21">
              <a:extLst>
                <a:ext uri="{FF2B5EF4-FFF2-40B4-BE49-F238E27FC236}">
                  <a16:creationId xmlns:a16="http://schemas.microsoft.com/office/drawing/2014/main" id="{EDD71CE7-F48E-01B9-EA0B-BB1FA60BBC95}"/>
                </a:ext>
              </a:extLst>
            </p:cNvPr>
            <p:cNvSpPr/>
            <p:nvPr/>
          </p:nvSpPr>
          <p:spPr>
            <a:xfrm>
              <a:off x="181943" y="1320343"/>
              <a:ext cx="1534623" cy="595153"/>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latin typeface="Berlin Sans FB" panose="020E0602020502020306" pitchFamily="34" charset="0"/>
                </a:rPr>
                <a:t>Google Font </a:t>
              </a:r>
            </a:p>
          </p:txBody>
        </p:sp>
      </p:grpSp>
      <p:grpSp>
        <p:nvGrpSpPr>
          <p:cNvPr id="21" name="Group 20">
            <a:extLst>
              <a:ext uri="{FF2B5EF4-FFF2-40B4-BE49-F238E27FC236}">
                <a16:creationId xmlns:a16="http://schemas.microsoft.com/office/drawing/2014/main" id="{84321B90-44F1-D2F2-B349-B725AF4DC621}"/>
              </a:ext>
            </a:extLst>
          </p:cNvPr>
          <p:cNvGrpSpPr/>
          <p:nvPr/>
        </p:nvGrpSpPr>
        <p:grpSpPr>
          <a:xfrm>
            <a:off x="232963" y="5160794"/>
            <a:ext cx="5628575" cy="3517639"/>
            <a:chOff x="251750" y="1946417"/>
            <a:chExt cx="5628575" cy="3517639"/>
          </a:xfrm>
        </p:grpSpPr>
        <p:sp>
          <p:nvSpPr>
            <p:cNvPr id="3" name="Rectangle 2">
              <a:extLst>
                <a:ext uri="{FF2B5EF4-FFF2-40B4-BE49-F238E27FC236}">
                  <a16:creationId xmlns:a16="http://schemas.microsoft.com/office/drawing/2014/main" id="{4445EDDA-FEA9-7E57-EE8C-D05425C4895D}"/>
                </a:ext>
              </a:extLst>
            </p:cNvPr>
            <p:cNvSpPr/>
            <p:nvPr/>
          </p:nvSpPr>
          <p:spPr>
            <a:xfrm>
              <a:off x="251750" y="1946417"/>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@font-face</a:t>
              </a:r>
            </a:p>
          </p:txBody>
        </p:sp>
        <p:sp>
          <p:nvSpPr>
            <p:cNvPr id="4" name="Rectangle 3">
              <a:extLst>
                <a:ext uri="{FF2B5EF4-FFF2-40B4-BE49-F238E27FC236}">
                  <a16:creationId xmlns:a16="http://schemas.microsoft.com/office/drawing/2014/main" id="{B86668FC-D51C-7E0F-9753-19ED0F65E65A}"/>
                </a:ext>
              </a:extLst>
            </p:cNvPr>
            <p:cNvSpPr/>
            <p:nvPr/>
          </p:nvSpPr>
          <p:spPr>
            <a:xfrm>
              <a:off x="251750" y="2536663"/>
              <a:ext cx="5628575" cy="292739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@font-face {</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font-family: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myFirstFont</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src</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url</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font.TTF|OTF</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b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font-family: </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myFirstFont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endParaRPr lang="en-US" sz="3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265988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610F20A-D61B-F09D-C579-08CC6E7AF66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111CAC5-B474-A7EC-D12B-FB3B60E0926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FA64F996-16ED-238A-3CA8-30EE53959682}"/>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BE8C2BFC-6E50-441B-E250-EA7BCFF281A4}"/>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CD131CB7-7A5C-7159-0809-783FE09D5F00}"/>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8371E172-24A1-FD10-A82A-F91629AA4BFB}"/>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E4FDECE1-6F37-D474-ADD6-FB807134C465}"/>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60" name="Group 59">
            <a:extLst>
              <a:ext uri="{FF2B5EF4-FFF2-40B4-BE49-F238E27FC236}">
                <a16:creationId xmlns:a16="http://schemas.microsoft.com/office/drawing/2014/main" id="{395DB2D8-D6F3-EE21-9025-2DFA596186F3}"/>
              </a:ext>
            </a:extLst>
          </p:cNvPr>
          <p:cNvGrpSpPr/>
          <p:nvPr/>
        </p:nvGrpSpPr>
        <p:grpSpPr>
          <a:xfrm>
            <a:off x="397394" y="6579842"/>
            <a:ext cx="6038133" cy="5076531"/>
            <a:chOff x="3046148" y="3905000"/>
            <a:chExt cx="6038132" cy="5076531"/>
          </a:xfrm>
        </p:grpSpPr>
        <p:sp>
          <p:nvSpPr>
            <p:cNvPr id="10" name="Rectangle 9">
              <a:extLst>
                <a:ext uri="{FF2B5EF4-FFF2-40B4-BE49-F238E27FC236}">
                  <a16:creationId xmlns:a16="http://schemas.microsoft.com/office/drawing/2014/main" id="{66C9A178-0713-12A2-AD6D-504271D32062}"/>
                </a:ext>
              </a:extLst>
            </p:cNvPr>
            <p:cNvSpPr/>
            <p:nvPr/>
          </p:nvSpPr>
          <p:spPr>
            <a:xfrm>
              <a:off x="3057121" y="3905000"/>
              <a:ext cx="6027159" cy="72887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With Shorthand CSS Font</a:t>
              </a:r>
            </a:p>
          </p:txBody>
        </p:sp>
        <p:sp>
          <p:nvSpPr>
            <p:cNvPr id="11" name="Rectangle 10">
              <a:extLst>
                <a:ext uri="{FF2B5EF4-FFF2-40B4-BE49-F238E27FC236}">
                  <a16:creationId xmlns:a16="http://schemas.microsoft.com/office/drawing/2014/main" id="{105200CD-22BD-4B64-4C2B-6E6D63C9F9EF}"/>
                </a:ext>
              </a:extLst>
            </p:cNvPr>
            <p:cNvSpPr/>
            <p:nvPr/>
          </p:nvSpPr>
          <p:spPr>
            <a:xfrm>
              <a:off x="3046148" y="4793041"/>
              <a:ext cx="6027159" cy="418849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body {</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italic normal bold 16px/18px Helvetica, arial, sans-serif</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p>
          </p:txBody>
        </p:sp>
      </p:grpSp>
      <p:grpSp>
        <p:nvGrpSpPr>
          <p:cNvPr id="12" name="Group 11">
            <a:extLst>
              <a:ext uri="{FF2B5EF4-FFF2-40B4-BE49-F238E27FC236}">
                <a16:creationId xmlns:a16="http://schemas.microsoft.com/office/drawing/2014/main" id="{AEB932C0-A93E-706B-53EB-C2263E4B101C}"/>
              </a:ext>
            </a:extLst>
          </p:cNvPr>
          <p:cNvGrpSpPr/>
          <p:nvPr/>
        </p:nvGrpSpPr>
        <p:grpSpPr>
          <a:xfrm>
            <a:off x="397394" y="969535"/>
            <a:ext cx="6038133" cy="5471678"/>
            <a:chOff x="1006479" y="933149"/>
            <a:chExt cx="6038133" cy="5471679"/>
          </a:xfrm>
        </p:grpSpPr>
        <p:sp>
          <p:nvSpPr>
            <p:cNvPr id="25" name="Rectangle 24">
              <a:extLst>
                <a:ext uri="{FF2B5EF4-FFF2-40B4-BE49-F238E27FC236}">
                  <a16:creationId xmlns:a16="http://schemas.microsoft.com/office/drawing/2014/main" id="{6BE57413-4481-D635-4351-811FBDDCE21D}"/>
                </a:ext>
              </a:extLst>
            </p:cNvPr>
            <p:cNvSpPr/>
            <p:nvPr/>
          </p:nvSpPr>
          <p:spPr>
            <a:xfrm>
              <a:off x="1006479" y="933149"/>
              <a:ext cx="6038133"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Without Shorthand CSS Font</a:t>
              </a:r>
            </a:p>
          </p:txBody>
        </p:sp>
        <p:sp>
          <p:nvSpPr>
            <p:cNvPr id="13" name="Rectangle 12">
              <a:extLst>
                <a:ext uri="{FF2B5EF4-FFF2-40B4-BE49-F238E27FC236}">
                  <a16:creationId xmlns:a16="http://schemas.microsoft.com/office/drawing/2014/main" id="{F6382484-ACD3-FCC1-C49F-7164314717D6}"/>
                </a:ext>
              </a:extLst>
            </p:cNvPr>
            <p:cNvSpPr/>
            <p:nvPr/>
          </p:nvSpPr>
          <p:spPr>
            <a:xfrm>
              <a:off x="1006479" y="1697789"/>
              <a:ext cx="6027160" cy="470703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body {</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font-style: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italic;</a:t>
              </a:r>
              <a:b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font-variant: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normal;</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font-weight: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bold;</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font-size: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16px;</a:t>
              </a:r>
            </a:p>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line-height: </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18px;</a:t>
              </a:r>
            </a:p>
            <a:p>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  font-family: </a:t>
              </a:r>
              <a:r>
                <a:rPr lang="en-US" sz="3200" dirty="0" err="1">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helvetica,arial</a:t>
              </a:r>
              <a:r>
                <a:rPr lang="en-US" sz="3200" dirty="0">
                  <a:solidFill>
                    <a:schemeClr val="accent4"/>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b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3200" dirty="0">
                  <a:solidFill>
                    <a:schemeClr val="accent5"/>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p>
          </p:txBody>
        </p:sp>
      </p:grpSp>
      <p:grpSp>
        <p:nvGrpSpPr>
          <p:cNvPr id="35" name="Group 34">
            <a:extLst>
              <a:ext uri="{FF2B5EF4-FFF2-40B4-BE49-F238E27FC236}">
                <a16:creationId xmlns:a16="http://schemas.microsoft.com/office/drawing/2014/main" id="{80A58E3B-A8A4-B35E-850D-E77C6D983F27}"/>
              </a:ext>
            </a:extLst>
          </p:cNvPr>
          <p:cNvGrpSpPr/>
          <p:nvPr/>
        </p:nvGrpSpPr>
        <p:grpSpPr>
          <a:xfrm>
            <a:off x="1498353" y="7292882"/>
            <a:ext cx="3019136" cy="1313344"/>
            <a:chOff x="1592785" y="2129823"/>
            <a:chExt cx="3019136" cy="1313344"/>
          </a:xfrm>
        </p:grpSpPr>
        <p:sp>
          <p:nvSpPr>
            <p:cNvPr id="36" name="Rectangle 35">
              <a:extLst>
                <a:ext uri="{FF2B5EF4-FFF2-40B4-BE49-F238E27FC236}">
                  <a16:creationId xmlns:a16="http://schemas.microsoft.com/office/drawing/2014/main" id="{C4087877-8C17-BB0E-32E4-D8867B42F3BB}"/>
                </a:ext>
              </a:extLst>
            </p:cNvPr>
            <p:cNvSpPr/>
            <p:nvPr/>
          </p:nvSpPr>
          <p:spPr>
            <a:xfrm>
              <a:off x="1592785" y="2129823"/>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latin typeface="Fira Code Retina" pitchFamily="1" charset="0"/>
                  <a:ea typeface="Fira Code Retina" pitchFamily="1" charset="0"/>
                  <a:cs typeface="Fira Code Retina" pitchFamily="1" charset="0"/>
                </a:rPr>
                <a:t>font-style</a:t>
              </a:r>
              <a:endParaRPr lang="en-US" sz="1401"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37" name="Connector: Curved 36">
              <a:extLst>
                <a:ext uri="{FF2B5EF4-FFF2-40B4-BE49-F238E27FC236}">
                  <a16:creationId xmlns:a16="http://schemas.microsoft.com/office/drawing/2014/main" id="{01DC2586-A724-F43F-3D8D-84C40F8C7A35}"/>
                </a:ext>
              </a:extLst>
            </p:cNvPr>
            <p:cNvCxnSpPr/>
            <p:nvPr/>
          </p:nvCxnSpPr>
          <p:spPr>
            <a:xfrm rot="5400000">
              <a:off x="2520220" y="3105635"/>
              <a:ext cx="512226" cy="16283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F881A75-9192-4A75-658A-8C5CDA2362F0}"/>
              </a:ext>
            </a:extLst>
          </p:cNvPr>
          <p:cNvGrpSpPr/>
          <p:nvPr/>
        </p:nvGrpSpPr>
        <p:grpSpPr>
          <a:xfrm>
            <a:off x="3966759" y="7206551"/>
            <a:ext cx="3019136" cy="1376343"/>
            <a:chOff x="3978381" y="1923993"/>
            <a:chExt cx="3019136" cy="1376343"/>
          </a:xfrm>
        </p:grpSpPr>
        <p:sp>
          <p:nvSpPr>
            <p:cNvPr id="39" name="Rectangle 38">
              <a:extLst>
                <a:ext uri="{FF2B5EF4-FFF2-40B4-BE49-F238E27FC236}">
                  <a16:creationId xmlns:a16="http://schemas.microsoft.com/office/drawing/2014/main" id="{3D4B7EA6-4D64-DA45-966C-32B245FD3DC7}"/>
                </a:ext>
              </a:extLst>
            </p:cNvPr>
            <p:cNvSpPr/>
            <p:nvPr/>
          </p:nvSpPr>
          <p:spPr>
            <a:xfrm>
              <a:off x="3978381" y="1923993"/>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latin typeface="Fira Code Retina" pitchFamily="1" charset="0"/>
                  <a:ea typeface="Fira Code Retina" pitchFamily="1" charset="0"/>
                  <a:cs typeface="Fira Code Retina" pitchFamily="1" charset="0"/>
                </a:rPr>
                <a:t>font-variant</a:t>
              </a:r>
              <a:endParaRPr lang="en-US" sz="1401"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40" name="Connector: Curved 39">
              <a:extLst>
                <a:ext uri="{FF2B5EF4-FFF2-40B4-BE49-F238E27FC236}">
                  <a16:creationId xmlns:a16="http://schemas.microsoft.com/office/drawing/2014/main" id="{B9EC4217-9D0F-6993-FED9-B4029D85274C}"/>
                </a:ext>
              </a:extLst>
            </p:cNvPr>
            <p:cNvCxnSpPr/>
            <p:nvPr/>
          </p:nvCxnSpPr>
          <p:spPr>
            <a:xfrm rot="5400000">
              <a:off x="4610626" y="2962804"/>
              <a:ext cx="512226" cy="16283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3F95C58B-6238-6C2F-845E-D12D98E3C3A8}"/>
              </a:ext>
            </a:extLst>
          </p:cNvPr>
          <p:cNvGrpSpPr/>
          <p:nvPr/>
        </p:nvGrpSpPr>
        <p:grpSpPr>
          <a:xfrm>
            <a:off x="762017" y="9431786"/>
            <a:ext cx="3582229" cy="2104957"/>
            <a:chOff x="168134" y="4240505"/>
            <a:chExt cx="3582230" cy="2104956"/>
          </a:xfrm>
        </p:grpSpPr>
        <p:sp>
          <p:nvSpPr>
            <p:cNvPr id="45" name="Rectangle 44">
              <a:extLst>
                <a:ext uri="{FF2B5EF4-FFF2-40B4-BE49-F238E27FC236}">
                  <a16:creationId xmlns:a16="http://schemas.microsoft.com/office/drawing/2014/main" id="{02E2F2BD-CCA0-9178-311A-5D8FABAE37D5}"/>
                </a:ext>
              </a:extLst>
            </p:cNvPr>
            <p:cNvSpPr/>
            <p:nvPr/>
          </p:nvSpPr>
          <p:spPr>
            <a:xfrm>
              <a:off x="168134" y="5431061"/>
              <a:ext cx="358223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latin typeface="Fira Code Retina" pitchFamily="1" charset="0"/>
                  <a:ea typeface="Fira Code Retina" pitchFamily="1" charset="0"/>
                  <a:cs typeface="Fira Code Retina" pitchFamily="1" charset="0"/>
                </a:rPr>
                <a:t>font-size/line-height</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48" name="Connector: Curved 47">
              <a:extLst>
                <a:ext uri="{FF2B5EF4-FFF2-40B4-BE49-F238E27FC236}">
                  <a16:creationId xmlns:a16="http://schemas.microsoft.com/office/drawing/2014/main" id="{ACA6E6EC-8408-CCEF-84C0-470D18B5932B}"/>
                </a:ext>
              </a:extLst>
            </p:cNvPr>
            <p:cNvCxnSpPr>
              <a:cxnSpLocks/>
            </p:cNvCxnSpPr>
            <p:nvPr/>
          </p:nvCxnSpPr>
          <p:spPr>
            <a:xfrm rot="5400000" flipH="1" flipV="1">
              <a:off x="1405342" y="4627868"/>
              <a:ext cx="1297946" cy="523220"/>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D6FB1057-F993-23BC-9021-A6A9EAB60945}"/>
              </a:ext>
            </a:extLst>
          </p:cNvPr>
          <p:cNvGrpSpPr/>
          <p:nvPr/>
        </p:nvGrpSpPr>
        <p:grpSpPr>
          <a:xfrm>
            <a:off x="2598374" y="9853339"/>
            <a:ext cx="4538004" cy="1440913"/>
            <a:chOff x="2628151" y="4525514"/>
            <a:chExt cx="4538004" cy="1440913"/>
          </a:xfrm>
        </p:grpSpPr>
        <p:sp>
          <p:nvSpPr>
            <p:cNvPr id="52" name="Rectangle 51">
              <a:extLst>
                <a:ext uri="{FF2B5EF4-FFF2-40B4-BE49-F238E27FC236}">
                  <a16:creationId xmlns:a16="http://schemas.microsoft.com/office/drawing/2014/main" id="{5134270A-85B9-B08D-EC4D-0068FE8FE97B}"/>
                </a:ext>
              </a:extLst>
            </p:cNvPr>
            <p:cNvSpPr/>
            <p:nvPr/>
          </p:nvSpPr>
          <p:spPr>
            <a:xfrm>
              <a:off x="4147019" y="5052027"/>
              <a:ext cx="301913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lumMod val="50000"/>
                    </a:schemeClr>
                  </a:solidFill>
                  <a:latin typeface="Fira Code Retina" pitchFamily="1" charset="0"/>
                  <a:ea typeface="Fira Code Retina" pitchFamily="1" charset="0"/>
                  <a:cs typeface="Fira Code Retina" pitchFamily="1" charset="0"/>
                </a:rPr>
                <a:t>font-family</a:t>
              </a:r>
              <a:endParaRPr lang="en-US" sz="1401"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53" name="Connector: Curved 52">
              <a:extLst>
                <a:ext uri="{FF2B5EF4-FFF2-40B4-BE49-F238E27FC236}">
                  <a16:creationId xmlns:a16="http://schemas.microsoft.com/office/drawing/2014/main" id="{CB866E93-6A2E-1E11-C956-0EB10E13AD6B}"/>
                </a:ext>
              </a:extLst>
            </p:cNvPr>
            <p:cNvCxnSpPr>
              <a:cxnSpLocks/>
            </p:cNvCxnSpPr>
            <p:nvPr/>
          </p:nvCxnSpPr>
          <p:spPr>
            <a:xfrm rot="10800000">
              <a:off x="2628151" y="4525514"/>
              <a:ext cx="2025273" cy="662029"/>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806E5677-5999-9B9E-9423-806529D88D97}"/>
              </a:ext>
            </a:extLst>
          </p:cNvPr>
          <p:cNvGrpSpPr/>
          <p:nvPr/>
        </p:nvGrpSpPr>
        <p:grpSpPr>
          <a:xfrm>
            <a:off x="122210" y="7756035"/>
            <a:ext cx="2264378" cy="1509129"/>
            <a:chOff x="5369358" y="1923119"/>
            <a:chExt cx="2264378" cy="1509129"/>
          </a:xfrm>
        </p:grpSpPr>
        <p:sp>
          <p:nvSpPr>
            <p:cNvPr id="42" name="Rectangle 41">
              <a:extLst>
                <a:ext uri="{FF2B5EF4-FFF2-40B4-BE49-F238E27FC236}">
                  <a16:creationId xmlns:a16="http://schemas.microsoft.com/office/drawing/2014/main" id="{25A6B591-214E-E468-F2CC-42C009AD9F9B}"/>
                </a:ext>
              </a:extLst>
            </p:cNvPr>
            <p:cNvSpPr/>
            <p:nvPr/>
          </p:nvSpPr>
          <p:spPr>
            <a:xfrm>
              <a:off x="5369358" y="1923119"/>
              <a:ext cx="2264378" cy="5122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latin typeface="Fira Code Retina" pitchFamily="1" charset="0"/>
                  <a:ea typeface="Fira Code Retina" pitchFamily="1" charset="0"/>
                  <a:cs typeface="Fira Code Retina" pitchFamily="1" charset="0"/>
                </a:rPr>
                <a:t>font-weight</a:t>
              </a:r>
              <a:endParaRPr lang="en-US" sz="1400" dirty="0">
                <a:solidFill>
                  <a:schemeClr val="accent2">
                    <a:lumMod val="50000"/>
                  </a:schemeClr>
                </a:solidFill>
                <a:latin typeface="Fira Code Retina" pitchFamily="1" charset="0"/>
                <a:ea typeface="Fira Code Retina" pitchFamily="1" charset="0"/>
                <a:cs typeface="Fira Code Retina" pitchFamily="1" charset="0"/>
              </a:endParaRPr>
            </a:p>
          </p:txBody>
        </p:sp>
        <p:cxnSp>
          <p:nvCxnSpPr>
            <p:cNvPr id="43" name="Connector: Curved 42">
              <a:extLst>
                <a:ext uri="{FF2B5EF4-FFF2-40B4-BE49-F238E27FC236}">
                  <a16:creationId xmlns:a16="http://schemas.microsoft.com/office/drawing/2014/main" id="{56F70F1E-DF6F-5AE2-D6D9-C45D522000A2}"/>
                </a:ext>
              </a:extLst>
            </p:cNvPr>
            <p:cNvCxnSpPr>
              <a:cxnSpLocks/>
            </p:cNvCxnSpPr>
            <p:nvPr/>
          </p:nvCxnSpPr>
          <p:spPr>
            <a:xfrm rot="16200000" flipH="1">
              <a:off x="5480471" y="2452256"/>
              <a:ext cx="1155037" cy="80494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255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1000"/>
                                        <p:tgtEl>
                                          <p:spTgt spid="44"/>
                                        </p:tgtEl>
                                      </p:cBhvr>
                                    </p:animEffect>
                                    <p:anim calcmode="lin" valueType="num">
                                      <p:cBhvr>
                                        <p:cTn id="39" dur="1000" fill="hold"/>
                                        <p:tgtEl>
                                          <p:spTgt spid="44"/>
                                        </p:tgtEl>
                                        <p:attrNameLst>
                                          <p:attrName>ppt_x</p:attrName>
                                        </p:attrNameLst>
                                      </p:cBhvr>
                                      <p:tavLst>
                                        <p:tav tm="0">
                                          <p:val>
                                            <p:strVal val="#ppt_x"/>
                                          </p:val>
                                        </p:tav>
                                        <p:tav tm="100000">
                                          <p:val>
                                            <p:strVal val="#ppt_x"/>
                                          </p:val>
                                        </p:tav>
                                      </p:tavLst>
                                    </p:anim>
                                    <p:anim calcmode="lin" valueType="num">
                                      <p:cBhvr>
                                        <p:cTn id="40"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65A9A8F-0626-B013-8A96-3BFB7CC17ED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69A9B13-D998-241A-314C-9BD9C741D40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42C7933-E21B-74B6-74EA-4C2388F3629E}"/>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AEC89A40-28B6-55D7-9BB5-6A190777D1EB}"/>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F7A906C1-B11C-13D1-59CC-30621AA3070B}"/>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90FAF43E-D72A-2404-6480-9E5C78A2421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EDFFE673-3406-F3C1-7CC6-06BD28387A0E}"/>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4" name="Group 13">
            <a:extLst>
              <a:ext uri="{FF2B5EF4-FFF2-40B4-BE49-F238E27FC236}">
                <a16:creationId xmlns:a16="http://schemas.microsoft.com/office/drawing/2014/main" id="{3DC17CE2-913D-5E87-C012-D223C820FF03}"/>
              </a:ext>
            </a:extLst>
          </p:cNvPr>
          <p:cNvGrpSpPr/>
          <p:nvPr/>
        </p:nvGrpSpPr>
        <p:grpSpPr>
          <a:xfrm>
            <a:off x="701118" y="1869800"/>
            <a:ext cx="5519655" cy="7829718"/>
            <a:chOff x="412963" y="1271923"/>
            <a:chExt cx="5519655" cy="7829718"/>
          </a:xfrm>
        </p:grpSpPr>
        <p:sp>
          <p:nvSpPr>
            <p:cNvPr id="4" name="Rectangle 3">
              <a:extLst>
                <a:ext uri="{FF2B5EF4-FFF2-40B4-BE49-F238E27FC236}">
                  <a16:creationId xmlns:a16="http://schemas.microsoft.com/office/drawing/2014/main" id="{F725CAE7-A63D-BBFC-2CFE-5BDA71FC5648}"/>
                </a:ext>
              </a:extLst>
            </p:cNvPr>
            <p:cNvSpPr/>
            <p:nvPr/>
          </p:nvSpPr>
          <p:spPr>
            <a:xfrm>
              <a:off x="412963" y="1744081"/>
              <a:ext cx="5519655" cy="7357560"/>
            </a:xfrm>
            <a:prstGeom prst="rect">
              <a:avLst/>
            </a:prstGeom>
            <a:noFill/>
            <a:ln>
              <a:solidFill>
                <a:schemeClr val="tx2"/>
              </a:solidFill>
              <a:extLst>
                <a:ext uri="{C807C97D-BFC1-408E-A445-0C87EB9F89A2}">
                  <ask:lineSketchStyleProps xmlns:ask="http://schemas.microsoft.com/office/drawing/2018/sketchyshapes" sd="3967793761">
                    <a:custGeom>
                      <a:avLst/>
                      <a:gdLst>
                        <a:gd name="connsiteX0" fmla="*/ 0 w 8492448"/>
                        <a:gd name="connsiteY0" fmla="*/ 0 h 4641095"/>
                        <a:gd name="connsiteX1" fmla="*/ 823114 w 8492448"/>
                        <a:gd name="connsiteY1" fmla="*/ 0 h 4641095"/>
                        <a:gd name="connsiteX2" fmla="*/ 1646228 w 8492448"/>
                        <a:gd name="connsiteY2" fmla="*/ 0 h 4641095"/>
                        <a:gd name="connsiteX3" fmla="*/ 2129645 w 8492448"/>
                        <a:gd name="connsiteY3" fmla="*/ 0 h 4641095"/>
                        <a:gd name="connsiteX4" fmla="*/ 2528136 w 8492448"/>
                        <a:gd name="connsiteY4" fmla="*/ 0 h 4641095"/>
                        <a:gd name="connsiteX5" fmla="*/ 3266326 w 8492448"/>
                        <a:gd name="connsiteY5" fmla="*/ 0 h 4641095"/>
                        <a:gd name="connsiteX6" fmla="*/ 3919591 w 8492448"/>
                        <a:gd name="connsiteY6" fmla="*/ 0 h 4641095"/>
                        <a:gd name="connsiteX7" fmla="*/ 4742706 w 8492448"/>
                        <a:gd name="connsiteY7" fmla="*/ 0 h 4641095"/>
                        <a:gd name="connsiteX8" fmla="*/ 5141197 w 8492448"/>
                        <a:gd name="connsiteY8" fmla="*/ 0 h 4641095"/>
                        <a:gd name="connsiteX9" fmla="*/ 5709538 w 8492448"/>
                        <a:gd name="connsiteY9" fmla="*/ 0 h 4641095"/>
                        <a:gd name="connsiteX10" fmla="*/ 6532652 w 8492448"/>
                        <a:gd name="connsiteY10" fmla="*/ 0 h 4641095"/>
                        <a:gd name="connsiteX11" fmla="*/ 7100993 w 8492448"/>
                        <a:gd name="connsiteY11" fmla="*/ 0 h 4641095"/>
                        <a:gd name="connsiteX12" fmla="*/ 7584409 w 8492448"/>
                        <a:gd name="connsiteY12" fmla="*/ 0 h 4641095"/>
                        <a:gd name="connsiteX13" fmla="*/ 8492448 w 8492448"/>
                        <a:gd name="connsiteY13" fmla="*/ 0 h 4641095"/>
                        <a:gd name="connsiteX14" fmla="*/ 8492448 w 8492448"/>
                        <a:gd name="connsiteY14" fmla="*/ 663014 h 4641095"/>
                        <a:gd name="connsiteX15" fmla="*/ 8492448 w 8492448"/>
                        <a:gd name="connsiteY15" fmla="*/ 1233205 h 4641095"/>
                        <a:gd name="connsiteX16" fmla="*/ 8492448 w 8492448"/>
                        <a:gd name="connsiteY16" fmla="*/ 1896219 h 4641095"/>
                        <a:gd name="connsiteX17" fmla="*/ 8492448 w 8492448"/>
                        <a:gd name="connsiteY17" fmla="*/ 2420000 h 4641095"/>
                        <a:gd name="connsiteX18" fmla="*/ 8492448 w 8492448"/>
                        <a:gd name="connsiteY18" fmla="*/ 3175835 h 4641095"/>
                        <a:gd name="connsiteX19" fmla="*/ 8492448 w 8492448"/>
                        <a:gd name="connsiteY19" fmla="*/ 3838849 h 4641095"/>
                        <a:gd name="connsiteX20" fmla="*/ 8492448 w 8492448"/>
                        <a:gd name="connsiteY20" fmla="*/ 4641095 h 4641095"/>
                        <a:gd name="connsiteX21" fmla="*/ 7669334 w 8492448"/>
                        <a:gd name="connsiteY21" fmla="*/ 4641095 h 4641095"/>
                        <a:gd name="connsiteX22" fmla="*/ 7016069 w 8492448"/>
                        <a:gd name="connsiteY22" fmla="*/ 4641095 h 4641095"/>
                        <a:gd name="connsiteX23" fmla="*/ 6277879 w 8492448"/>
                        <a:gd name="connsiteY23" fmla="*/ 4641095 h 4641095"/>
                        <a:gd name="connsiteX24" fmla="*/ 5539689 w 8492448"/>
                        <a:gd name="connsiteY24" fmla="*/ 4641095 h 4641095"/>
                        <a:gd name="connsiteX25" fmla="*/ 4716575 w 8492448"/>
                        <a:gd name="connsiteY25" fmla="*/ 4641095 h 4641095"/>
                        <a:gd name="connsiteX26" fmla="*/ 3893461 w 8492448"/>
                        <a:gd name="connsiteY26" fmla="*/ 4641095 h 4641095"/>
                        <a:gd name="connsiteX27" fmla="*/ 3410045 w 8492448"/>
                        <a:gd name="connsiteY27" fmla="*/ 4641095 h 4641095"/>
                        <a:gd name="connsiteX28" fmla="*/ 2671855 w 8492448"/>
                        <a:gd name="connsiteY28" fmla="*/ 4641095 h 4641095"/>
                        <a:gd name="connsiteX29" fmla="*/ 2188439 w 8492448"/>
                        <a:gd name="connsiteY29" fmla="*/ 4641095 h 4641095"/>
                        <a:gd name="connsiteX30" fmla="*/ 1365324 w 8492448"/>
                        <a:gd name="connsiteY30" fmla="*/ 4641095 h 4641095"/>
                        <a:gd name="connsiteX31" fmla="*/ 627135 w 8492448"/>
                        <a:gd name="connsiteY31" fmla="*/ 4641095 h 4641095"/>
                        <a:gd name="connsiteX32" fmla="*/ 0 w 8492448"/>
                        <a:gd name="connsiteY32" fmla="*/ 4641095 h 4641095"/>
                        <a:gd name="connsiteX33" fmla="*/ 0 w 8492448"/>
                        <a:gd name="connsiteY33" fmla="*/ 4070903 h 4641095"/>
                        <a:gd name="connsiteX34" fmla="*/ 0 w 8492448"/>
                        <a:gd name="connsiteY34" fmla="*/ 3547123 h 4641095"/>
                        <a:gd name="connsiteX35" fmla="*/ 0 w 8492448"/>
                        <a:gd name="connsiteY35" fmla="*/ 2884109 h 4641095"/>
                        <a:gd name="connsiteX36" fmla="*/ 0 w 8492448"/>
                        <a:gd name="connsiteY36" fmla="*/ 2267506 h 4641095"/>
                        <a:gd name="connsiteX37" fmla="*/ 0 w 8492448"/>
                        <a:gd name="connsiteY37" fmla="*/ 1558082 h 4641095"/>
                        <a:gd name="connsiteX38" fmla="*/ 0 w 8492448"/>
                        <a:gd name="connsiteY38" fmla="*/ 802246 h 4641095"/>
                        <a:gd name="connsiteX39" fmla="*/ 0 w 8492448"/>
                        <a:gd name="connsiteY39" fmla="*/ 0 h 46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92448" h="4641095" extrusionOk="0">
                          <a:moveTo>
                            <a:pt x="0" y="0"/>
                          </a:moveTo>
                          <a:cubicBezTo>
                            <a:pt x="324345" y="-3076"/>
                            <a:pt x="437131" y="1412"/>
                            <a:pt x="823114" y="0"/>
                          </a:cubicBezTo>
                          <a:cubicBezTo>
                            <a:pt x="1209097" y="-1412"/>
                            <a:pt x="1283348" y="-34089"/>
                            <a:pt x="1646228" y="0"/>
                          </a:cubicBezTo>
                          <a:cubicBezTo>
                            <a:pt x="2009108" y="34089"/>
                            <a:pt x="1981755" y="-21873"/>
                            <a:pt x="2129645" y="0"/>
                          </a:cubicBezTo>
                          <a:cubicBezTo>
                            <a:pt x="2277535" y="21873"/>
                            <a:pt x="2364947" y="-12692"/>
                            <a:pt x="2528136" y="0"/>
                          </a:cubicBezTo>
                          <a:cubicBezTo>
                            <a:pt x="2691325" y="12692"/>
                            <a:pt x="2932616" y="16069"/>
                            <a:pt x="3266326" y="0"/>
                          </a:cubicBezTo>
                          <a:cubicBezTo>
                            <a:pt x="3600036" y="-16069"/>
                            <a:pt x="3706913" y="23664"/>
                            <a:pt x="3919591" y="0"/>
                          </a:cubicBezTo>
                          <a:cubicBezTo>
                            <a:pt x="4132270" y="-23664"/>
                            <a:pt x="4455024" y="-38079"/>
                            <a:pt x="4742706" y="0"/>
                          </a:cubicBezTo>
                          <a:cubicBezTo>
                            <a:pt x="5030389" y="38079"/>
                            <a:pt x="5058083" y="-13525"/>
                            <a:pt x="5141197" y="0"/>
                          </a:cubicBezTo>
                          <a:cubicBezTo>
                            <a:pt x="5224311" y="13525"/>
                            <a:pt x="5570381" y="2142"/>
                            <a:pt x="5709538" y="0"/>
                          </a:cubicBezTo>
                          <a:cubicBezTo>
                            <a:pt x="5848695" y="-2142"/>
                            <a:pt x="6159608" y="3976"/>
                            <a:pt x="6532652" y="0"/>
                          </a:cubicBezTo>
                          <a:cubicBezTo>
                            <a:pt x="6905696" y="-3976"/>
                            <a:pt x="6880863" y="25864"/>
                            <a:pt x="7100993" y="0"/>
                          </a:cubicBezTo>
                          <a:cubicBezTo>
                            <a:pt x="7321123" y="-25864"/>
                            <a:pt x="7408192" y="9012"/>
                            <a:pt x="7584409" y="0"/>
                          </a:cubicBezTo>
                          <a:cubicBezTo>
                            <a:pt x="7760626" y="-9012"/>
                            <a:pt x="8195586" y="-23428"/>
                            <a:pt x="8492448" y="0"/>
                          </a:cubicBezTo>
                          <a:cubicBezTo>
                            <a:pt x="8486768" y="252361"/>
                            <a:pt x="8483084" y="432552"/>
                            <a:pt x="8492448" y="663014"/>
                          </a:cubicBezTo>
                          <a:cubicBezTo>
                            <a:pt x="8501812" y="893476"/>
                            <a:pt x="8476150" y="986684"/>
                            <a:pt x="8492448" y="1233205"/>
                          </a:cubicBezTo>
                          <a:cubicBezTo>
                            <a:pt x="8508746" y="1479726"/>
                            <a:pt x="8498668" y="1688435"/>
                            <a:pt x="8492448" y="1896219"/>
                          </a:cubicBezTo>
                          <a:cubicBezTo>
                            <a:pt x="8486228" y="2104003"/>
                            <a:pt x="8488878" y="2286792"/>
                            <a:pt x="8492448" y="2420000"/>
                          </a:cubicBezTo>
                          <a:cubicBezTo>
                            <a:pt x="8496018" y="2553208"/>
                            <a:pt x="8516221" y="2952860"/>
                            <a:pt x="8492448" y="3175835"/>
                          </a:cubicBezTo>
                          <a:cubicBezTo>
                            <a:pt x="8468675" y="3398811"/>
                            <a:pt x="8480128" y="3517340"/>
                            <a:pt x="8492448" y="3838849"/>
                          </a:cubicBezTo>
                          <a:cubicBezTo>
                            <a:pt x="8504768" y="4160358"/>
                            <a:pt x="8487671" y="4434121"/>
                            <a:pt x="8492448" y="4641095"/>
                          </a:cubicBezTo>
                          <a:cubicBezTo>
                            <a:pt x="8101174" y="4606103"/>
                            <a:pt x="7888113" y="4620001"/>
                            <a:pt x="7669334" y="4641095"/>
                          </a:cubicBezTo>
                          <a:cubicBezTo>
                            <a:pt x="7450555" y="4662189"/>
                            <a:pt x="7254696" y="4647378"/>
                            <a:pt x="7016069" y="4641095"/>
                          </a:cubicBezTo>
                          <a:cubicBezTo>
                            <a:pt x="6777443" y="4634812"/>
                            <a:pt x="6494787" y="4614062"/>
                            <a:pt x="6277879" y="4641095"/>
                          </a:cubicBezTo>
                          <a:cubicBezTo>
                            <a:pt x="6060971" y="4668129"/>
                            <a:pt x="5716079" y="4605135"/>
                            <a:pt x="5539689" y="4641095"/>
                          </a:cubicBezTo>
                          <a:cubicBezTo>
                            <a:pt x="5363299" y="4677056"/>
                            <a:pt x="4972130" y="4655215"/>
                            <a:pt x="4716575" y="4641095"/>
                          </a:cubicBezTo>
                          <a:cubicBezTo>
                            <a:pt x="4461020" y="4626975"/>
                            <a:pt x="4133861" y="4604495"/>
                            <a:pt x="3893461" y="4641095"/>
                          </a:cubicBezTo>
                          <a:cubicBezTo>
                            <a:pt x="3653061" y="4677695"/>
                            <a:pt x="3612737" y="4629610"/>
                            <a:pt x="3410045" y="4641095"/>
                          </a:cubicBezTo>
                          <a:cubicBezTo>
                            <a:pt x="3207353" y="4652580"/>
                            <a:pt x="2970605" y="4663092"/>
                            <a:pt x="2671855" y="4641095"/>
                          </a:cubicBezTo>
                          <a:cubicBezTo>
                            <a:pt x="2373105" y="4619099"/>
                            <a:pt x="2310362" y="4664141"/>
                            <a:pt x="2188439" y="4641095"/>
                          </a:cubicBezTo>
                          <a:cubicBezTo>
                            <a:pt x="2066516" y="4618049"/>
                            <a:pt x="1770393" y="4666920"/>
                            <a:pt x="1365324" y="4641095"/>
                          </a:cubicBezTo>
                          <a:cubicBezTo>
                            <a:pt x="960255" y="4615270"/>
                            <a:pt x="927346" y="4669362"/>
                            <a:pt x="627135" y="4641095"/>
                          </a:cubicBezTo>
                          <a:cubicBezTo>
                            <a:pt x="326924" y="4612828"/>
                            <a:pt x="309309" y="4643017"/>
                            <a:pt x="0" y="4641095"/>
                          </a:cubicBezTo>
                          <a:cubicBezTo>
                            <a:pt x="23869" y="4436507"/>
                            <a:pt x="11319" y="4310453"/>
                            <a:pt x="0" y="4070903"/>
                          </a:cubicBezTo>
                          <a:cubicBezTo>
                            <a:pt x="-11319" y="3831353"/>
                            <a:pt x="-23054" y="3703350"/>
                            <a:pt x="0" y="3547123"/>
                          </a:cubicBezTo>
                          <a:cubicBezTo>
                            <a:pt x="23054" y="3390896"/>
                            <a:pt x="-22185" y="3139121"/>
                            <a:pt x="0" y="2884109"/>
                          </a:cubicBezTo>
                          <a:cubicBezTo>
                            <a:pt x="22185" y="2629097"/>
                            <a:pt x="-23449" y="2545908"/>
                            <a:pt x="0" y="2267506"/>
                          </a:cubicBezTo>
                          <a:cubicBezTo>
                            <a:pt x="23449" y="1989104"/>
                            <a:pt x="-4288" y="1738054"/>
                            <a:pt x="0" y="1558082"/>
                          </a:cubicBezTo>
                          <a:cubicBezTo>
                            <a:pt x="4288" y="1378110"/>
                            <a:pt x="17178" y="1121436"/>
                            <a:pt x="0" y="802246"/>
                          </a:cubicBezTo>
                          <a:cubicBezTo>
                            <a:pt x="-17178" y="483056"/>
                            <a:pt x="32698" y="38490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background-color</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text-align</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left|center|justify|right</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text-indent</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text-decoration</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overline|line-through|underline</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text-transform: </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capitalize|uppercase|lowercase</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letter-spacing</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word-spacing</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[number]</a:t>
              </a:r>
              <a:r>
                <a:rPr lang="en-US" sz="25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px</a:t>
              </a:r>
              <a:r>
                <a:rPr lang="en-US" sz="25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text-shadow</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 </a:t>
              </a:r>
              <a:r>
                <a:rPr lang="en-US" sz="2400" i="1"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h-shadow v-shadow blur-radius </a:t>
              </a:r>
              <a:r>
                <a:rPr lang="en-US" sz="2400" i="1"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color</a:t>
              </a:r>
              <a:r>
                <a:rPr lang="en-US" sz="2400" dirty="0" err="1">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|none|initial|inherit</a:t>
              </a:r>
              <a:r>
                <a:rPr lang="en-US" sz="2400" dirty="0">
                  <a:solidFill>
                    <a:schemeClr val="accent4"/>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3" name="Rectangle 2">
              <a:extLst>
                <a:ext uri="{FF2B5EF4-FFF2-40B4-BE49-F238E27FC236}">
                  <a16:creationId xmlns:a16="http://schemas.microsoft.com/office/drawing/2014/main" id="{F4FEE740-9902-ECB1-A5C2-4039B54C342D}"/>
                </a:ext>
              </a:extLst>
            </p:cNvPr>
            <p:cNvSpPr/>
            <p:nvPr/>
          </p:nvSpPr>
          <p:spPr>
            <a:xfrm>
              <a:off x="1349273" y="1271923"/>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TEXT</a:t>
              </a:r>
            </a:p>
          </p:txBody>
        </p:sp>
      </p:grpSp>
    </p:spTree>
    <p:extLst>
      <p:ext uri="{BB962C8B-B14F-4D97-AF65-F5344CB8AC3E}">
        <p14:creationId xmlns:p14="http://schemas.microsoft.com/office/powerpoint/2010/main" val="2617383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9C6CDAE-4DD2-9DAC-F34E-32251205AE8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3EF81BC-BAF7-DCE8-19ED-3F1644CB1129}"/>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3C6BAE7-A872-3E4F-889A-74E60FFBB3CD}"/>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E550C6F4-B63E-C378-E291-C224F3E822F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702BD11-B0B2-6CB2-6F2A-89ECCE10B5E6}"/>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CB652FB-123E-8830-B1ED-DC4D11FD597C}"/>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28808C6D-2FBF-4548-F237-9B4FC3F89EA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Rectangle 9">
            <a:extLst>
              <a:ext uri="{FF2B5EF4-FFF2-40B4-BE49-F238E27FC236}">
                <a16:creationId xmlns:a16="http://schemas.microsoft.com/office/drawing/2014/main" id="{62D0BCA8-595F-D472-78A3-DCA04A71CF8E}"/>
              </a:ext>
            </a:extLst>
          </p:cNvPr>
          <p:cNvSpPr/>
          <p:nvPr/>
        </p:nvSpPr>
        <p:spPr>
          <a:xfrm>
            <a:off x="278095" y="7461631"/>
            <a:ext cx="5920936" cy="1901091"/>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With CSS </a:t>
            </a:r>
            <a:r>
              <a:rPr lang="en-US" sz="2500" b="1"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Background</a:t>
            </a:r>
            <a:r>
              <a:rPr lang="en-US" sz="2500" dirty="0">
                <a:solidFill>
                  <a:schemeClr val="tx1"/>
                </a:solidFill>
                <a:highlight>
                  <a:srgbClr val="FFFF00"/>
                </a:highlight>
                <a:latin typeface="Cascadia Code" panose="020B0609020000020004" pitchFamily="49" charset="0"/>
                <a:ea typeface="Cascadia Code" panose="020B0609020000020004" pitchFamily="49" charset="0"/>
                <a:cs typeface="Cascadia Code" panose="020B0609020000020004" pitchFamily="49" charset="0"/>
              </a:rPr>
              <a:t> Shorthand</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 </a:t>
            </a:r>
            <a:r>
              <a:rPr lang="en-US" sz="25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lightgreen</a:t>
            </a: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url</a:t>
            </a: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(your-img.jpeg) center no-repeat;</a:t>
            </a:r>
            <a:endPar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6" name="Group 25">
            <a:extLst>
              <a:ext uri="{FF2B5EF4-FFF2-40B4-BE49-F238E27FC236}">
                <a16:creationId xmlns:a16="http://schemas.microsoft.com/office/drawing/2014/main" id="{A1735071-ABA5-B712-B293-86AE7B440815}"/>
              </a:ext>
            </a:extLst>
          </p:cNvPr>
          <p:cNvGrpSpPr/>
          <p:nvPr/>
        </p:nvGrpSpPr>
        <p:grpSpPr>
          <a:xfrm>
            <a:off x="1074984" y="7549975"/>
            <a:ext cx="1956060" cy="914400"/>
            <a:chOff x="1290286" y="3335772"/>
            <a:chExt cx="1956061" cy="914400"/>
          </a:xfrm>
        </p:grpSpPr>
        <p:sp>
          <p:nvSpPr>
            <p:cNvPr id="16" name="Rectangle 15">
              <a:extLst>
                <a:ext uri="{FF2B5EF4-FFF2-40B4-BE49-F238E27FC236}">
                  <a16:creationId xmlns:a16="http://schemas.microsoft.com/office/drawing/2014/main" id="{D2AFD14A-2B08-194D-D814-4DE438C1E003}"/>
                </a:ext>
              </a:extLst>
            </p:cNvPr>
            <p:cNvSpPr/>
            <p:nvPr/>
          </p:nvSpPr>
          <p:spPr>
            <a:xfrm>
              <a:off x="1290286" y="3335772"/>
              <a:ext cx="130404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color</a:t>
              </a:r>
            </a:p>
          </p:txBody>
        </p:sp>
        <p:cxnSp>
          <p:nvCxnSpPr>
            <p:cNvPr id="22" name="Connector: Curved 21">
              <a:extLst>
                <a:ext uri="{FF2B5EF4-FFF2-40B4-BE49-F238E27FC236}">
                  <a16:creationId xmlns:a16="http://schemas.microsoft.com/office/drawing/2014/main" id="{85C76AB2-7715-E338-BAF9-C895B6BD93D2}"/>
                </a:ext>
              </a:extLst>
            </p:cNvPr>
            <p:cNvCxnSpPr>
              <a:cxnSpLocks/>
            </p:cNvCxnSpPr>
            <p:nvPr/>
          </p:nvCxnSpPr>
          <p:spPr>
            <a:xfrm>
              <a:off x="2605414" y="3785875"/>
              <a:ext cx="640933" cy="22844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7F527B6-1BAA-7895-4BD5-1691DC5DCBDB}"/>
              </a:ext>
            </a:extLst>
          </p:cNvPr>
          <p:cNvGrpSpPr/>
          <p:nvPr/>
        </p:nvGrpSpPr>
        <p:grpSpPr>
          <a:xfrm>
            <a:off x="1049404" y="9055469"/>
            <a:ext cx="1420297" cy="1163856"/>
            <a:chOff x="1044674" y="2974407"/>
            <a:chExt cx="1304040" cy="1725867"/>
          </a:xfrm>
        </p:grpSpPr>
        <p:sp>
          <p:nvSpPr>
            <p:cNvPr id="28" name="Rectangle 27">
              <a:extLst>
                <a:ext uri="{FF2B5EF4-FFF2-40B4-BE49-F238E27FC236}">
                  <a16:creationId xmlns:a16="http://schemas.microsoft.com/office/drawing/2014/main" id="{AC670415-3E1C-5DEB-1D1E-8A82981B730F}"/>
                </a:ext>
              </a:extLst>
            </p:cNvPr>
            <p:cNvSpPr/>
            <p:nvPr/>
          </p:nvSpPr>
          <p:spPr>
            <a:xfrm>
              <a:off x="1044674" y="3785874"/>
              <a:ext cx="130404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Fira Code SemiBold" pitchFamily="1" charset="0"/>
                  <a:ea typeface="Fira Code SemiBold" pitchFamily="1" charset="0"/>
                  <a:cs typeface="Fira Code SemiBold" pitchFamily="1" charset="0"/>
                </a:rPr>
                <a:t>url</a:t>
              </a:r>
              <a:endParaRPr lang="en-US" sz="2400" dirty="0">
                <a:solidFill>
                  <a:schemeClr val="accent1"/>
                </a:solidFill>
                <a:latin typeface="Fira Code SemiBold" pitchFamily="1" charset="0"/>
                <a:ea typeface="Fira Code SemiBold" pitchFamily="1" charset="0"/>
                <a:cs typeface="Fira Code SemiBold" pitchFamily="1" charset="0"/>
              </a:endParaRPr>
            </a:p>
          </p:txBody>
        </p:sp>
        <p:cxnSp>
          <p:nvCxnSpPr>
            <p:cNvPr id="29" name="Connector: Curved 28">
              <a:extLst>
                <a:ext uri="{FF2B5EF4-FFF2-40B4-BE49-F238E27FC236}">
                  <a16:creationId xmlns:a16="http://schemas.microsoft.com/office/drawing/2014/main" id="{F390BB95-5855-7885-5854-C6A9C392A3EE}"/>
                </a:ext>
              </a:extLst>
            </p:cNvPr>
            <p:cNvCxnSpPr>
              <a:cxnSpLocks/>
            </p:cNvCxnSpPr>
            <p:nvPr/>
          </p:nvCxnSpPr>
          <p:spPr>
            <a:xfrm rot="5400000" flipH="1" flipV="1">
              <a:off x="1349793" y="3159961"/>
              <a:ext cx="914400" cy="543291"/>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921892B-283F-5B97-AAD6-BF2D4903592B}"/>
              </a:ext>
            </a:extLst>
          </p:cNvPr>
          <p:cNvGrpSpPr/>
          <p:nvPr/>
        </p:nvGrpSpPr>
        <p:grpSpPr>
          <a:xfrm>
            <a:off x="4108710" y="9033640"/>
            <a:ext cx="1699886" cy="1276928"/>
            <a:chOff x="2078636" y="3148221"/>
            <a:chExt cx="1699886" cy="1276928"/>
          </a:xfrm>
        </p:grpSpPr>
        <p:sp>
          <p:nvSpPr>
            <p:cNvPr id="32" name="Rectangle 31">
              <a:extLst>
                <a:ext uri="{FF2B5EF4-FFF2-40B4-BE49-F238E27FC236}">
                  <a16:creationId xmlns:a16="http://schemas.microsoft.com/office/drawing/2014/main" id="{11F6D9A0-43CC-84AF-11AC-813793E746B0}"/>
                </a:ext>
              </a:extLst>
            </p:cNvPr>
            <p:cNvSpPr/>
            <p:nvPr/>
          </p:nvSpPr>
          <p:spPr>
            <a:xfrm>
              <a:off x="2078636" y="3510749"/>
              <a:ext cx="16998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position</a:t>
              </a:r>
            </a:p>
          </p:txBody>
        </p:sp>
        <p:cxnSp>
          <p:nvCxnSpPr>
            <p:cNvPr id="33" name="Connector: Curved 32">
              <a:extLst>
                <a:ext uri="{FF2B5EF4-FFF2-40B4-BE49-F238E27FC236}">
                  <a16:creationId xmlns:a16="http://schemas.microsoft.com/office/drawing/2014/main" id="{2E6840AA-7BB4-701A-5F38-C7B1190C3D63}"/>
                </a:ext>
              </a:extLst>
            </p:cNvPr>
            <p:cNvCxnSpPr>
              <a:cxnSpLocks/>
            </p:cNvCxnSpPr>
            <p:nvPr/>
          </p:nvCxnSpPr>
          <p:spPr>
            <a:xfrm rot="16200000" flipV="1">
              <a:off x="2104793" y="3285251"/>
              <a:ext cx="637653" cy="363593"/>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4FBBFCC-9028-E78F-2A11-4F7DCD941A24}"/>
              </a:ext>
            </a:extLst>
          </p:cNvPr>
          <p:cNvGrpSpPr/>
          <p:nvPr/>
        </p:nvGrpSpPr>
        <p:grpSpPr>
          <a:xfrm>
            <a:off x="5031953" y="8882075"/>
            <a:ext cx="1699886" cy="1087793"/>
            <a:chOff x="1875615" y="3148221"/>
            <a:chExt cx="1699886" cy="1087793"/>
          </a:xfrm>
        </p:grpSpPr>
        <p:sp>
          <p:nvSpPr>
            <p:cNvPr id="36" name="Rectangle 35">
              <a:extLst>
                <a:ext uri="{FF2B5EF4-FFF2-40B4-BE49-F238E27FC236}">
                  <a16:creationId xmlns:a16="http://schemas.microsoft.com/office/drawing/2014/main" id="{6EF005CD-BDFD-EADE-427E-32113F5BD1DF}"/>
                </a:ext>
              </a:extLst>
            </p:cNvPr>
            <p:cNvSpPr/>
            <p:nvPr/>
          </p:nvSpPr>
          <p:spPr>
            <a:xfrm>
              <a:off x="1875615" y="3321614"/>
              <a:ext cx="16998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Fira Code SemiBold" pitchFamily="1" charset="0"/>
                  <a:ea typeface="Fira Code SemiBold" pitchFamily="1" charset="0"/>
                  <a:cs typeface="Fira Code SemiBold" pitchFamily="1" charset="0"/>
                </a:rPr>
                <a:t>repeat</a:t>
              </a:r>
            </a:p>
          </p:txBody>
        </p:sp>
        <p:cxnSp>
          <p:nvCxnSpPr>
            <p:cNvPr id="37" name="Connector: Curved 36">
              <a:extLst>
                <a:ext uri="{FF2B5EF4-FFF2-40B4-BE49-F238E27FC236}">
                  <a16:creationId xmlns:a16="http://schemas.microsoft.com/office/drawing/2014/main" id="{127B55A6-4230-C7D3-8727-948BAF97DA73}"/>
                </a:ext>
              </a:extLst>
            </p:cNvPr>
            <p:cNvCxnSpPr>
              <a:cxnSpLocks/>
            </p:cNvCxnSpPr>
            <p:nvPr/>
          </p:nvCxnSpPr>
          <p:spPr>
            <a:xfrm rot="16200000" flipV="1">
              <a:off x="2224274" y="3165772"/>
              <a:ext cx="514093" cy="478991"/>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92EB1AE4-2166-996E-2806-DE0957F14944}"/>
              </a:ext>
            </a:extLst>
          </p:cNvPr>
          <p:cNvGrpSpPr/>
          <p:nvPr/>
        </p:nvGrpSpPr>
        <p:grpSpPr>
          <a:xfrm>
            <a:off x="553674" y="1543398"/>
            <a:ext cx="5610375" cy="4957439"/>
            <a:chOff x="553674" y="1543398"/>
            <a:chExt cx="5610375" cy="4957439"/>
          </a:xfrm>
        </p:grpSpPr>
        <p:sp>
          <p:nvSpPr>
            <p:cNvPr id="11" name="Rectangle 10">
              <a:extLst>
                <a:ext uri="{FF2B5EF4-FFF2-40B4-BE49-F238E27FC236}">
                  <a16:creationId xmlns:a16="http://schemas.microsoft.com/office/drawing/2014/main" id="{0BF7AB65-F23B-27C7-02EA-4F8800D78C49}"/>
                </a:ext>
              </a:extLst>
            </p:cNvPr>
            <p:cNvSpPr/>
            <p:nvPr/>
          </p:nvSpPr>
          <p:spPr>
            <a:xfrm>
              <a:off x="553674" y="1921002"/>
              <a:ext cx="5610375" cy="4579835"/>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background-color:</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name|hexadecimal|rgb</a:t>
              </a:r>
              <a:r>
                <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(255,255,255);</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your-img.jpeg;</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background-position:</a:t>
              </a:r>
              <a: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left|top|right|bottom|center</a:t>
              </a:r>
              <a:endPar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background-repeat:</a:t>
              </a:r>
            </a:p>
            <a:p>
              <a:r>
                <a:rPr lang="en-US" sz="2500" dirty="0" err="1">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rPr>
                <a:t>repeat|repeat-x|repeat-y|no-repeat|space|round</a:t>
              </a:r>
              <a:endParaRPr lang="en-US" sz="2500" dirty="0">
                <a:solidFill>
                  <a:schemeClr val="accent4">
                    <a:lumMod val="75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5" name="Rectangle 24">
              <a:extLst>
                <a:ext uri="{FF2B5EF4-FFF2-40B4-BE49-F238E27FC236}">
                  <a16:creationId xmlns:a16="http://schemas.microsoft.com/office/drawing/2014/main" id="{1C1F4323-00C7-E575-B7F1-9F34648E7D3E}"/>
                </a:ext>
              </a:extLst>
            </p:cNvPr>
            <p:cNvSpPr/>
            <p:nvPr/>
          </p:nvSpPr>
          <p:spPr>
            <a:xfrm>
              <a:off x="1554523" y="1543398"/>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Background</a:t>
              </a:r>
            </a:p>
          </p:txBody>
        </p:sp>
      </p:grpSp>
    </p:spTree>
    <p:extLst>
      <p:ext uri="{BB962C8B-B14F-4D97-AF65-F5344CB8AC3E}">
        <p14:creationId xmlns:p14="http://schemas.microsoft.com/office/powerpoint/2010/main" val="225971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26"/>
                    </p:tgtEl>
                  </p:cond>
                </p:stCondLst>
                <p:endSync evt="end" delay="0">
                  <p:rtn val="all"/>
                </p:endSync>
                <p:childTnLst>
                  <p:par>
                    <p:cTn id="15" fill="hold">
                      <p:stCondLst>
                        <p:cond delay="0"/>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26"/>
                  </p:tgtEl>
                </p:cond>
              </p:nextCondLst>
            </p:seq>
            <p:seq concurrent="1" nextAc="seek">
              <p:cTn id="21" restart="whenNotActive" fill="hold" evtFilter="cancelBubble" nodeType="interactiveSeq">
                <p:stCondLst>
                  <p:cond evt="onClick" delay="0">
                    <p:tgtEl>
                      <p:spTgt spid="27"/>
                    </p:tgtEl>
                  </p:cond>
                </p:stCondLst>
                <p:endSync evt="end" delay="0">
                  <p:rtn val="all"/>
                </p:endSync>
                <p:childTnLst>
                  <p:par>
                    <p:cTn id="22" fill="hold">
                      <p:stCondLst>
                        <p:cond delay="0"/>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7"/>
                  </p:tgtEl>
                </p:cond>
              </p:nextCondLst>
            </p:seq>
            <p:seq concurrent="1" nextAc="seek">
              <p:cTn id="28" restart="whenNotActive" fill="hold" evtFilter="cancelBubble" nodeType="interactiveSeq">
                <p:stCondLst>
                  <p:cond evt="onClick" delay="0">
                    <p:tgtEl>
                      <p:spTgt spid="31"/>
                    </p:tgtEl>
                  </p:cond>
                </p:stCondLst>
                <p:endSync evt="end" delay="0">
                  <p:rtn val="all"/>
                </p:endSync>
                <p:childTnLst>
                  <p:par>
                    <p:cTn id="29" fill="hold">
                      <p:stCondLst>
                        <p:cond delay="0"/>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31"/>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CC21073-4EC5-2201-B38E-1C033FA64EE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80AAD79-1C7F-BB69-5C60-E83C4744A0C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DDD9409-49D6-720C-0AC8-6ABCF4B5254D}"/>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E571507D-EFDC-3474-484C-BBA87F8A9A7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E1F26161-09D7-6CAC-C1E2-0FEDBA11AE8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DB7B59AF-19F5-CB9E-6E31-ED29088990E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0736638D-BF9C-9E69-964F-5A559B12C249}"/>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1" name="Group 20">
            <a:extLst>
              <a:ext uri="{FF2B5EF4-FFF2-40B4-BE49-F238E27FC236}">
                <a16:creationId xmlns:a16="http://schemas.microsoft.com/office/drawing/2014/main" id="{CD0B55E7-91A5-9743-E74A-DDFFFE083206}"/>
              </a:ext>
            </a:extLst>
          </p:cNvPr>
          <p:cNvGrpSpPr/>
          <p:nvPr/>
        </p:nvGrpSpPr>
        <p:grpSpPr>
          <a:xfrm>
            <a:off x="232963" y="1915141"/>
            <a:ext cx="5657883" cy="2566942"/>
            <a:chOff x="650762" y="1091798"/>
            <a:chExt cx="5657883" cy="2566943"/>
          </a:xfrm>
        </p:grpSpPr>
        <p:sp>
          <p:nvSpPr>
            <p:cNvPr id="3" name="Rectangle 2">
              <a:extLst>
                <a:ext uri="{FF2B5EF4-FFF2-40B4-BE49-F238E27FC236}">
                  <a16:creationId xmlns:a16="http://schemas.microsoft.com/office/drawing/2014/main" id="{5E2BDAB8-4576-1431-05B0-B2FF146ED8B5}"/>
                </a:ext>
              </a:extLst>
            </p:cNvPr>
            <p:cNvSpPr/>
            <p:nvPr/>
          </p:nvSpPr>
          <p:spPr>
            <a:xfrm>
              <a:off x="672600" y="1091798"/>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Display</a:t>
              </a:r>
            </a:p>
          </p:txBody>
        </p:sp>
        <p:sp>
          <p:nvSpPr>
            <p:cNvPr id="17" name="Rectangle 16">
              <a:extLst>
                <a:ext uri="{FF2B5EF4-FFF2-40B4-BE49-F238E27FC236}">
                  <a16:creationId xmlns:a16="http://schemas.microsoft.com/office/drawing/2014/main" id="{4350C10A-D4F5-F583-5953-91E9B11FB852}"/>
                </a:ext>
              </a:extLst>
            </p:cNvPr>
            <p:cNvSpPr/>
            <p:nvPr/>
          </p:nvSpPr>
          <p:spPr>
            <a:xfrm>
              <a:off x="650762" y="1697002"/>
              <a:ext cx="5657883" cy="196173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Berlin Sans FB" panose="020E0602020502020306" pitchFamily="34" charset="0"/>
                </a:rPr>
                <a:t>The </a:t>
              </a:r>
              <a:r>
                <a:rPr lang="en-US" sz="1801" dirty="0">
                  <a:solidFill>
                    <a:schemeClr val="tx1"/>
                  </a:solidFill>
                  <a:latin typeface="Berlin Sans FB" panose="020E0602020502020306" pitchFamily="34" charset="0"/>
                  <a:hlinkClick r:id="rId2">
                    <a:extLst>
                      <a:ext uri="{A12FA001-AC4F-418D-AE19-62706E023703}">
                        <ahyp:hlinkClr xmlns:ahyp="http://schemas.microsoft.com/office/drawing/2018/hyperlinkcolor" val="tx"/>
                      </a:ext>
                    </a:extLst>
                  </a:hlinkClick>
                </a:rPr>
                <a:t>display</a:t>
              </a:r>
              <a:r>
                <a:rPr lang="en-US" sz="1801" dirty="0">
                  <a:solidFill>
                    <a:schemeClr val="tx1"/>
                  </a:solidFill>
                  <a:latin typeface="Berlin Sans FB" panose="020E0602020502020306" pitchFamily="34" charset="0"/>
                </a:rPr>
                <a:t> property is an important CSS property for controlling layout</a:t>
              </a:r>
              <a:br>
                <a:rPr lang="en-US" sz="1801" dirty="0"/>
              </a:br>
              <a:r>
                <a:rPr lang="en-US" sz="1801" dirty="0">
                  <a:solidFill>
                    <a:schemeClr val="tx1"/>
                  </a:solidFill>
                  <a:latin typeface="Berlin Sans FB" panose="020E0602020502020306" pitchFamily="34" charset="0"/>
                </a:rPr>
                <a:t>Every HTML element has a default display value, depending on what type of element it is. </a:t>
              </a:r>
              <a:br>
                <a:rPr lang="en-US" sz="1801" dirty="0">
                  <a:solidFill>
                    <a:schemeClr val="tx1"/>
                  </a:solidFill>
                  <a:latin typeface="Berlin Sans FB" panose="020E0602020502020306" pitchFamily="34" charset="0"/>
                </a:rPr>
              </a:br>
              <a:r>
                <a:rPr lang="en-US" sz="1801" dirty="0">
                  <a:solidFill>
                    <a:schemeClr val="tx1"/>
                  </a:solidFill>
                  <a:latin typeface="Berlin Sans FB" panose="020E0602020502020306" pitchFamily="34" charset="0"/>
                </a:rPr>
                <a:t>The default display value for most elements is </a:t>
              </a:r>
              <a:r>
                <a:rPr lang="en-US" sz="1801" dirty="0">
                  <a:solidFill>
                    <a:schemeClr val="tx1"/>
                  </a:solidFill>
                  <a:highlight>
                    <a:srgbClr val="FFFF00"/>
                  </a:highlight>
                  <a:latin typeface="Berlin Sans FB" panose="020E0602020502020306" pitchFamily="34" charset="0"/>
                </a:rPr>
                <a:t>block</a:t>
              </a:r>
              <a:r>
                <a:rPr lang="en-US" sz="1801" dirty="0">
                  <a:solidFill>
                    <a:schemeClr val="tx1"/>
                  </a:solidFill>
                  <a:latin typeface="Berlin Sans FB" panose="020E0602020502020306" pitchFamily="34" charset="0"/>
                </a:rPr>
                <a:t> or </a:t>
              </a:r>
              <a:r>
                <a:rPr lang="en-US" sz="1801" dirty="0">
                  <a:solidFill>
                    <a:schemeClr val="tx1"/>
                  </a:solidFill>
                  <a:highlight>
                    <a:srgbClr val="FFFF00"/>
                  </a:highlight>
                  <a:latin typeface="Berlin Sans FB" panose="020E0602020502020306" pitchFamily="34" charset="0"/>
                </a:rPr>
                <a:t>inline</a:t>
              </a:r>
              <a:r>
                <a:rPr lang="en-US" sz="1801" dirty="0">
                  <a:solidFill>
                    <a:schemeClr val="tx1"/>
                  </a:solidFill>
                  <a:latin typeface="Berlin Sans FB" panose="020E0602020502020306" pitchFamily="34" charset="0"/>
                </a:rPr>
                <a:t>.</a:t>
              </a:r>
            </a:p>
          </p:txBody>
        </p:sp>
      </p:grpSp>
      <p:grpSp>
        <p:nvGrpSpPr>
          <p:cNvPr id="38" name="Group 37">
            <a:extLst>
              <a:ext uri="{FF2B5EF4-FFF2-40B4-BE49-F238E27FC236}">
                <a16:creationId xmlns:a16="http://schemas.microsoft.com/office/drawing/2014/main" id="{0597551E-0D51-0256-D3DB-B2DC33992D78}"/>
              </a:ext>
            </a:extLst>
          </p:cNvPr>
          <p:cNvGrpSpPr/>
          <p:nvPr/>
        </p:nvGrpSpPr>
        <p:grpSpPr>
          <a:xfrm>
            <a:off x="254801" y="4723873"/>
            <a:ext cx="3861758" cy="3054455"/>
            <a:chOff x="200343" y="3052320"/>
            <a:chExt cx="3861759" cy="3054455"/>
          </a:xfrm>
        </p:grpSpPr>
        <p:sp>
          <p:nvSpPr>
            <p:cNvPr id="24" name="Rectangle 23">
              <a:extLst>
                <a:ext uri="{FF2B5EF4-FFF2-40B4-BE49-F238E27FC236}">
                  <a16:creationId xmlns:a16="http://schemas.microsoft.com/office/drawing/2014/main" id="{AC98A678-08B7-D89C-927F-6AB5AB647026}"/>
                </a:ext>
              </a:extLst>
            </p:cNvPr>
            <p:cNvSpPr/>
            <p:nvPr/>
          </p:nvSpPr>
          <p:spPr>
            <a:xfrm>
              <a:off x="200343" y="3052320"/>
              <a:ext cx="1199065" cy="55852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block</a:t>
              </a:r>
              <a:endParaRPr lang="en-US" sz="16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0" name="Rectangle 29">
              <a:extLst>
                <a:ext uri="{FF2B5EF4-FFF2-40B4-BE49-F238E27FC236}">
                  <a16:creationId xmlns:a16="http://schemas.microsoft.com/office/drawing/2014/main" id="{96E0D360-7ED6-D285-BCF0-E82C8EFDFC78}"/>
                </a:ext>
              </a:extLst>
            </p:cNvPr>
            <p:cNvSpPr/>
            <p:nvPr/>
          </p:nvSpPr>
          <p:spPr>
            <a:xfrm>
              <a:off x="220403" y="3625903"/>
              <a:ext cx="3841699" cy="139595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stretches out to the left and right as far as it can. </a:t>
              </a:r>
              <a:b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makes a new line</a:t>
              </a:r>
            </a:p>
          </p:txBody>
        </p:sp>
        <p:sp>
          <p:nvSpPr>
            <p:cNvPr id="34" name="Rectangle 33">
              <a:extLst>
                <a:ext uri="{FF2B5EF4-FFF2-40B4-BE49-F238E27FC236}">
                  <a16:creationId xmlns:a16="http://schemas.microsoft.com/office/drawing/2014/main" id="{F6FC10AC-BE5C-04F0-E598-8F7D0E72F39D}"/>
                </a:ext>
              </a:extLst>
            </p:cNvPr>
            <p:cNvSpPr/>
            <p:nvPr/>
          </p:nvSpPr>
          <p:spPr>
            <a:xfrm>
              <a:off x="220403" y="5059069"/>
              <a:ext cx="3841699" cy="104770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Ex : &lt;div&gt;, &lt;h1&gt; - &lt;h6&gt; , &lt;p&gt; , &lt;form&gt;, &lt;header&gt;, &lt;footer&gt;, &lt;section&gt; </a:t>
              </a:r>
            </a:p>
          </p:txBody>
        </p:sp>
      </p:grpSp>
      <p:grpSp>
        <p:nvGrpSpPr>
          <p:cNvPr id="47" name="Group 46">
            <a:extLst>
              <a:ext uri="{FF2B5EF4-FFF2-40B4-BE49-F238E27FC236}">
                <a16:creationId xmlns:a16="http://schemas.microsoft.com/office/drawing/2014/main" id="{3A5BF4CF-63FA-75CC-23E5-7A6195524EEE}"/>
              </a:ext>
            </a:extLst>
          </p:cNvPr>
          <p:cNvGrpSpPr/>
          <p:nvPr/>
        </p:nvGrpSpPr>
        <p:grpSpPr>
          <a:xfrm>
            <a:off x="270192" y="7877974"/>
            <a:ext cx="3851036" cy="2743074"/>
            <a:chOff x="338065" y="3090569"/>
            <a:chExt cx="3851037" cy="2743074"/>
          </a:xfrm>
        </p:grpSpPr>
        <p:sp>
          <p:nvSpPr>
            <p:cNvPr id="48" name="Rectangle 47">
              <a:extLst>
                <a:ext uri="{FF2B5EF4-FFF2-40B4-BE49-F238E27FC236}">
                  <a16:creationId xmlns:a16="http://schemas.microsoft.com/office/drawing/2014/main" id="{7BDFDC87-A269-14C6-DDF6-971DC2758504}"/>
                </a:ext>
              </a:extLst>
            </p:cNvPr>
            <p:cNvSpPr/>
            <p:nvPr/>
          </p:nvSpPr>
          <p:spPr>
            <a:xfrm>
              <a:off x="356740" y="3090569"/>
              <a:ext cx="1199065" cy="55852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inline</a:t>
              </a:r>
              <a:endParaRPr lang="en-US" sz="16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9" name="Rectangle 48">
              <a:extLst>
                <a:ext uri="{FF2B5EF4-FFF2-40B4-BE49-F238E27FC236}">
                  <a16:creationId xmlns:a16="http://schemas.microsoft.com/office/drawing/2014/main" id="{806BA422-FD35-3CAD-8211-6CA75E75B576}"/>
                </a:ext>
              </a:extLst>
            </p:cNvPr>
            <p:cNvSpPr/>
            <p:nvPr/>
          </p:nvSpPr>
          <p:spPr>
            <a:xfrm>
              <a:off x="347403" y="3687194"/>
              <a:ext cx="3841699" cy="139595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doesn’t stretch out to the left and right as far as it can.</a:t>
              </a:r>
              <a:b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It makes a new line</a:t>
              </a:r>
            </a:p>
          </p:txBody>
        </p:sp>
        <p:sp>
          <p:nvSpPr>
            <p:cNvPr id="50" name="Rectangle 49">
              <a:extLst>
                <a:ext uri="{FF2B5EF4-FFF2-40B4-BE49-F238E27FC236}">
                  <a16:creationId xmlns:a16="http://schemas.microsoft.com/office/drawing/2014/main" id="{2CEA55B6-3C06-3F27-A67D-558A09FC36AE}"/>
                </a:ext>
              </a:extLst>
            </p:cNvPr>
            <p:cNvSpPr/>
            <p:nvPr/>
          </p:nvSpPr>
          <p:spPr>
            <a:xfrm>
              <a:off x="338065" y="5143956"/>
              <a:ext cx="3841699" cy="68968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Ex : &lt;span&gt;, &lt;a&gt;, &lt;</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img</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&gt;</a:t>
              </a:r>
            </a:p>
          </p:txBody>
        </p:sp>
      </p:grpSp>
    </p:spTree>
    <p:extLst>
      <p:ext uri="{BB962C8B-B14F-4D97-AF65-F5344CB8AC3E}">
        <p14:creationId xmlns:p14="http://schemas.microsoft.com/office/powerpoint/2010/main" val="389015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0-#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1+#ppt_w/2"/>
                                          </p:val>
                                        </p:tav>
                                        <p:tav tm="100000">
                                          <p:val>
                                            <p:strVal val="#ppt_x"/>
                                          </p:val>
                                        </p:tav>
                                      </p:tavLst>
                                    </p:anim>
                                    <p:anim calcmode="lin" valueType="num">
                                      <p:cBhvr additive="base">
                                        <p:cTn id="2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7923F8A-8BAF-5B82-841E-F6ABC12B387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C0EC05A5-310D-94DB-10C0-5D2AD609047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14CE7221-6816-C592-7E79-72B0E9639B57}"/>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3E713802-9323-2DD4-61A6-F6EB2EA8846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2BFD2C3B-3607-8EBE-9468-86F3C7C5E051}"/>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F71A59D-7BBC-7091-7B4F-3168309E1D6F}"/>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C7169371-3F94-B27D-EB2B-E0366E7572D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2" name="Group 11">
            <a:extLst>
              <a:ext uri="{FF2B5EF4-FFF2-40B4-BE49-F238E27FC236}">
                <a16:creationId xmlns:a16="http://schemas.microsoft.com/office/drawing/2014/main" id="{DCD45CED-8F46-0D25-A780-EB17B2BA56A3}"/>
              </a:ext>
            </a:extLst>
          </p:cNvPr>
          <p:cNvGrpSpPr/>
          <p:nvPr/>
        </p:nvGrpSpPr>
        <p:grpSpPr>
          <a:xfrm>
            <a:off x="193794" y="3486949"/>
            <a:ext cx="6534635" cy="2441193"/>
            <a:chOff x="158262" y="2431929"/>
            <a:chExt cx="6534635" cy="2441193"/>
          </a:xfrm>
        </p:grpSpPr>
        <p:grpSp>
          <p:nvGrpSpPr>
            <p:cNvPr id="16" name="Group 15">
              <a:extLst>
                <a:ext uri="{FF2B5EF4-FFF2-40B4-BE49-F238E27FC236}">
                  <a16:creationId xmlns:a16="http://schemas.microsoft.com/office/drawing/2014/main" id="{429E0930-C07D-4A43-D2DA-DD6ECB174075}"/>
                </a:ext>
              </a:extLst>
            </p:cNvPr>
            <p:cNvGrpSpPr/>
            <p:nvPr/>
          </p:nvGrpSpPr>
          <p:grpSpPr>
            <a:xfrm>
              <a:off x="158262" y="2431929"/>
              <a:ext cx="6273018" cy="1691220"/>
              <a:chOff x="296582" y="1229100"/>
              <a:chExt cx="6273018" cy="1691220"/>
            </a:xfrm>
          </p:grpSpPr>
          <p:sp>
            <p:nvSpPr>
              <p:cNvPr id="4" name="Rectangle 3">
                <a:extLst>
                  <a:ext uri="{FF2B5EF4-FFF2-40B4-BE49-F238E27FC236}">
                    <a16:creationId xmlns:a16="http://schemas.microsoft.com/office/drawing/2014/main" id="{7E190B52-E889-B5B7-4693-64F7AF713AD4}"/>
                  </a:ext>
                </a:extLst>
              </p:cNvPr>
              <p:cNvSpPr/>
              <p:nvPr/>
            </p:nvSpPr>
            <p:spPr>
              <a:xfrm>
                <a:off x="296582" y="1229100"/>
                <a:ext cx="1551581" cy="753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Block</a:t>
                </a:r>
                <a:endParaRPr lang="en-US" sz="1801" dirty="0">
                  <a:solidFill>
                    <a:schemeClr val="tx1"/>
                  </a:solidFill>
                  <a:latin typeface="Berlin Sans FB" panose="020E0602020502020306" pitchFamily="34" charset="0"/>
                </a:endParaRPr>
              </a:p>
            </p:txBody>
          </p:sp>
          <p:sp>
            <p:nvSpPr>
              <p:cNvPr id="10" name="Rectangle 9">
                <a:extLst>
                  <a:ext uri="{FF2B5EF4-FFF2-40B4-BE49-F238E27FC236}">
                    <a16:creationId xmlns:a16="http://schemas.microsoft.com/office/drawing/2014/main" id="{9282D5B2-C2A9-EC75-0539-DA6478E422E8}"/>
                  </a:ext>
                </a:extLst>
              </p:cNvPr>
              <p:cNvSpPr/>
              <p:nvPr/>
            </p:nvSpPr>
            <p:spPr>
              <a:xfrm>
                <a:off x="436487" y="2166742"/>
                <a:ext cx="6133113" cy="753578"/>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800" dirty="0">
                    <a:solidFill>
                      <a:schemeClr val="tx1"/>
                    </a:solidFill>
                    <a:latin typeface="Berlin Sans FB" panose="020E0602020502020306" pitchFamily="34" charset="0"/>
                  </a:rPr>
                  <a:t> &lt;p&gt; this is an element block &lt;/p&gt;</a:t>
                </a:r>
                <a:endParaRPr lang="en-US" sz="1801" dirty="0">
                  <a:solidFill>
                    <a:schemeClr val="tx1"/>
                  </a:solidFill>
                  <a:latin typeface="Berlin Sans FB" panose="020E0602020502020306" pitchFamily="34" charset="0"/>
                </a:endParaRPr>
              </a:p>
            </p:txBody>
          </p:sp>
        </p:grpSp>
        <p:sp>
          <p:nvSpPr>
            <p:cNvPr id="28" name="Rectangle 27">
              <a:extLst>
                <a:ext uri="{FF2B5EF4-FFF2-40B4-BE49-F238E27FC236}">
                  <a16:creationId xmlns:a16="http://schemas.microsoft.com/office/drawing/2014/main" id="{5DF7FBDC-9279-8B0D-FEB2-20E4ED25D251}"/>
                </a:ext>
              </a:extLst>
            </p:cNvPr>
            <p:cNvSpPr/>
            <p:nvPr/>
          </p:nvSpPr>
          <p:spPr>
            <a:xfrm>
              <a:off x="310864" y="4119543"/>
              <a:ext cx="6133113" cy="75357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800" dirty="0">
                  <a:solidFill>
                    <a:schemeClr val="tx1"/>
                  </a:solidFill>
                  <a:latin typeface="Berlin Sans FB" panose="020E0602020502020306" pitchFamily="34" charset="0"/>
                </a:rPr>
                <a:t> &lt;p&gt; this is an element block &lt;/p&gt;</a:t>
              </a:r>
              <a:endParaRPr lang="en-US" sz="1801" dirty="0">
                <a:solidFill>
                  <a:schemeClr val="tx1"/>
                </a:solidFill>
                <a:latin typeface="Berlin Sans FB" panose="020E0602020502020306" pitchFamily="34" charset="0"/>
              </a:endParaRPr>
            </a:p>
          </p:txBody>
        </p:sp>
        <p:grpSp>
          <p:nvGrpSpPr>
            <p:cNvPr id="43" name="Group 42">
              <a:extLst>
                <a:ext uri="{FF2B5EF4-FFF2-40B4-BE49-F238E27FC236}">
                  <a16:creationId xmlns:a16="http://schemas.microsoft.com/office/drawing/2014/main" id="{0C92B990-8A40-C55C-995D-0BADA56943AA}"/>
                </a:ext>
              </a:extLst>
            </p:cNvPr>
            <p:cNvGrpSpPr/>
            <p:nvPr/>
          </p:nvGrpSpPr>
          <p:grpSpPr>
            <a:xfrm>
              <a:off x="212897" y="3235393"/>
              <a:ext cx="6480000" cy="34405"/>
              <a:chOff x="387473" y="1891233"/>
              <a:chExt cx="8292805" cy="34405"/>
            </a:xfrm>
          </p:grpSpPr>
          <p:cxnSp>
            <p:nvCxnSpPr>
              <p:cNvPr id="35" name="Straight Arrow Connector 34">
                <a:extLst>
                  <a:ext uri="{FF2B5EF4-FFF2-40B4-BE49-F238E27FC236}">
                    <a16:creationId xmlns:a16="http://schemas.microsoft.com/office/drawing/2014/main" id="{09FD82D7-62E2-1D40-F4E4-B092D0C490E3}"/>
                  </a:ext>
                </a:extLst>
              </p:cNvPr>
              <p:cNvCxnSpPr>
                <a:cxnSpLocks/>
              </p:cNvCxnSpPr>
              <p:nvPr/>
            </p:nvCxnSpPr>
            <p:spPr>
              <a:xfrm>
                <a:off x="4556148" y="1901436"/>
                <a:ext cx="4124130" cy="242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A4043AE-2E29-939D-5D8E-7058EFBD72C4}"/>
                  </a:ext>
                </a:extLst>
              </p:cNvPr>
              <p:cNvCxnSpPr>
                <a:cxnSpLocks/>
              </p:cNvCxnSpPr>
              <p:nvPr/>
            </p:nvCxnSpPr>
            <p:spPr>
              <a:xfrm flipH="1" flipV="1">
                <a:off x="387473" y="1891233"/>
                <a:ext cx="4021615" cy="85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555B7580-5B8C-123C-11AD-1E15CCC8092E}"/>
              </a:ext>
            </a:extLst>
          </p:cNvPr>
          <p:cNvGrpSpPr/>
          <p:nvPr/>
        </p:nvGrpSpPr>
        <p:grpSpPr>
          <a:xfrm>
            <a:off x="193794" y="7296142"/>
            <a:ext cx="6330507" cy="1540326"/>
            <a:chOff x="177488" y="5091491"/>
            <a:chExt cx="6330507" cy="1237066"/>
          </a:xfrm>
        </p:grpSpPr>
        <p:grpSp>
          <p:nvGrpSpPr>
            <p:cNvPr id="22" name="Group 21">
              <a:extLst>
                <a:ext uri="{FF2B5EF4-FFF2-40B4-BE49-F238E27FC236}">
                  <a16:creationId xmlns:a16="http://schemas.microsoft.com/office/drawing/2014/main" id="{3049ACBF-E316-1143-EF54-7F97FE67C61D}"/>
                </a:ext>
              </a:extLst>
            </p:cNvPr>
            <p:cNvGrpSpPr/>
            <p:nvPr/>
          </p:nvGrpSpPr>
          <p:grpSpPr>
            <a:xfrm>
              <a:off x="177488" y="5091491"/>
              <a:ext cx="3235206" cy="1219481"/>
              <a:chOff x="422083" y="1395507"/>
              <a:chExt cx="3235206" cy="1219481"/>
            </a:xfrm>
          </p:grpSpPr>
          <p:sp>
            <p:nvSpPr>
              <p:cNvPr id="26" name="Rectangle 25">
                <a:extLst>
                  <a:ext uri="{FF2B5EF4-FFF2-40B4-BE49-F238E27FC236}">
                    <a16:creationId xmlns:a16="http://schemas.microsoft.com/office/drawing/2014/main" id="{2CD851A8-36D1-475A-6887-8F398A55CB38}"/>
                  </a:ext>
                </a:extLst>
              </p:cNvPr>
              <p:cNvSpPr/>
              <p:nvPr/>
            </p:nvSpPr>
            <p:spPr>
              <a:xfrm>
                <a:off x="422083" y="1395507"/>
                <a:ext cx="1551581" cy="7466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Inline</a:t>
                </a:r>
                <a:endParaRPr lang="en-US" sz="1801" dirty="0">
                  <a:solidFill>
                    <a:schemeClr val="tx1"/>
                  </a:solidFill>
                  <a:latin typeface="Berlin Sans FB" panose="020E0602020502020306" pitchFamily="34" charset="0"/>
                </a:endParaRPr>
              </a:p>
            </p:txBody>
          </p:sp>
          <p:sp>
            <p:nvSpPr>
              <p:cNvPr id="27" name="Rectangle 26">
                <a:extLst>
                  <a:ext uri="{FF2B5EF4-FFF2-40B4-BE49-F238E27FC236}">
                    <a16:creationId xmlns:a16="http://schemas.microsoft.com/office/drawing/2014/main" id="{3251607C-0619-FD8E-092F-9293187C7DFB}"/>
                  </a:ext>
                </a:extLst>
              </p:cNvPr>
              <p:cNvSpPr/>
              <p:nvPr/>
            </p:nvSpPr>
            <p:spPr>
              <a:xfrm>
                <a:off x="561988" y="2145479"/>
                <a:ext cx="3095301" cy="46950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tx1"/>
                    </a:solidFill>
                    <a:latin typeface="Berlin Sans FB" panose="020E0602020502020306" pitchFamily="34" charset="0"/>
                  </a:rPr>
                  <a:t> &lt;span&gt; this is an element inline &lt;/span&gt;</a:t>
                </a:r>
                <a:endParaRPr lang="en-US" sz="1400" dirty="0">
                  <a:solidFill>
                    <a:schemeClr val="tx1"/>
                  </a:solidFill>
                  <a:latin typeface="Berlin Sans FB" panose="020E0602020502020306" pitchFamily="34" charset="0"/>
                </a:endParaRPr>
              </a:p>
            </p:txBody>
          </p:sp>
        </p:grpSp>
        <p:sp>
          <p:nvSpPr>
            <p:cNvPr id="31" name="Rectangle 30">
              <a:extLst>
                <a:ext uri="{FF2B5EF4-FFF2-40B4-BE49-F238E27FC236}">
                  <a16:creationId xmlns:a16="http://schemas.microsoft.com/office/drawing/2014/main" id="{7F80E5D8-94B4-D44D-AC81-1619E14D9FD9}"/>
                </a:ext>
              </a:extLst>
            </p:cNvPr>
            <p:cNvSpPr/>
            <p:nvPr/>
          </p:nvSpPr>
          <p:spPr>
            <a:xfrm>
              <a:off x="3502916" y="5822013"/>
              <a:ext cx="3005079" cy="50654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tx1"/>
                  </a:solidFill>
                  <a:latin typeface="Berlin Sans FB" panose="020E0602020502020306" pitchFamily="34" charset="0"/>
                </a:rPr>
                <a:t> &lt;span&gt; this is an element inline &lt;/span&gt;</a:t>
              </a:r>
              <a:endParaRPr lang="en-US" sz="1400" dirty="0">
                <a:solidFill>
                  <a:schemeClr val="tx1"/>
                </a:solidFill>
                <a:latin typeface="Berlin Sans FB" panose="020E0602020502020306" pitchFamily="34" charset="0"/>
              </a:endParaRPr>
            </a:p>
          </p:txBody>
        </p:sp>
      </p:grpSp>
      <p:sp>
        <p:nvSpPr>
          <p:cNvPr id="13" name="Rectangle 12">
            <a:extLst>
              <a:ext uri="{FF2B5EF4-FFF2-40B4-BE49-F238E27FC236}">
                <a16:creationId xmlns:a16="http://schemas.microsoft.com/office/drawing/2014/main" id="{316C7F52-8232-7AAB-C06C-DE9FE2670A37}"/>
              </a:ext>
            </a:extLst>
          </p:cNvPr>
          <p:cNvSpPr/>
          <p:nvPr/>
        </p:nvSpPr>
        <p:spPr>
          <a:xfrm>
            <a:off x="1686226" y="2018218"/>
            <a:ext cx="3449495"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hnschrift" panose="020B0502040204020203" pitchFamily="34" charset="0"/>
              </a:rPr>
              <a:t>Block VS Inline</a:t>
            </a:r>
          </a:p>
        </p:txBody>
      </p:sp>
    </p:spTree>
    <p:extLst>
      <p:ext uri="{BB962C8B-B14F-4D97-AF65-F5344CB8AC3E}">
        <p14:creationId xmlns:p14="http://schemas.microsoft.com/office/powerpoint/2010/main" val="2409820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64B6629-9BE6-383A-60FF-4C41E41185C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583E8BF-973F-A6ED-8B4B-6CE71B3F2F3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B6C5D3F6-45FF-06FB-439B-FD490BFC79ED}"/>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38429B8-8108-7F76-566A-21BF356D9CEC}"/>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6B29F32-AAA2-5BAC-5A3F-1BC9F8A9C1A7}"/>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146AE4B4-5039-2104-DEBC-6A587BCAB2D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EA2D36FC-A8B9-7CE6-FBE9-2A73F9454BBB}"/>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7" name="Rectangle 16">
            <a:extLst>
              <a:ext uri="{FF2B5EF4-FFF2-40B4-BE49-F238E27FC236}">
                <a16:creationId xmlns:a16="http://schemas.microsoft.com/office/drawing/2014/main" id="{7F9129AD-E52F-020E-9873-3843C2E0F22E}"/>
              </a:ext>
            </a:extLst>
          </p:cNvPr>
          <p:cNvSpPr/>
          <p:nvPr/>
        </p:nvSpPr>
        <p:spPr>
          <a:xfrm>
            <a:off x="1937774" y="857483"/>
            <a:ext cx="2946400" cy="670387"/>
          </a:xfrm>
          <a:prstGeom prst="rect">
            <a:avLst/>
          </a:prstGeom>
          <a:solidFill>
            <a:schemeClr val="accent4">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erlin Sans FB" panose="020E0602020502020306" pitchFamily="34" charset="0"/>
              </a:rPr>
              <a:t>Display Value</a:t>
            </a:r>
          </a:p>
        </p:txBody>
      </p:sp>
      <p:grpSp>
        <p:nvGrpSpPr>
          <p:cNvPr id="29" name="Group 28">
            <a:extLst>
              <a:ext uri="{FF2B5EF4-FFF2-40B4-BE49-F238E27FC236}">
                <a16:creationId xmlns:a16="http://schemas.microsoft.com/office/drawing/2014/main" id="{5D949184-1902-D0D7-4445-7852FA5018E6}"/>
              </a:ext>
            </a:extLst>
          </p:cNvPr>
          <p:cNvGrpSpPr/>
          <p:nvPr/>
        </p:nvGrpSpPr>
        <p:grpSpPr>
          <a:xfrm>
            <a:off x="232963" y="1889575"/>
            <a:ext cx="5780976" cy="1462861"/>
            <a:chOff x="2836462" y="-798876"/>
            <a:chExt cx="5780976" cy="1646633"/>
          </a:xfrm>
          <a:solidFill>
            <a:schemeClr val="accent2">
              <a:lumMod val="20000"/>
              <a:lumOff val="80000"/>
            </a:schemeClr>
          </a:solidFill>
        </p:grpSpPr>
        <p:sp>
          <p:nvSpPr>
            <p:cNvPr id="30" name="Rectangle 29">
              <a:extLst>
                <a:ext uri="{FF2B5EF4-FFF2-40B4-BE49-F238E27FC236}">
                  <a16:creationId xmlns:a16="http://schemas.microsoft.com/office/drawing/2014/main" id="{C29EFCB0-005E-784D-14A6-00799255574B}"/>
                </a:ext>
              </a:extLst>
            </p:cNvPr>
            <p:cNvSpPr/>
            <p:nvPr/>
          </p:nvSpPr>
          <p:spPr>
            <a:xfrm>
              <a:off x="2836462" y="-798876"/>
              <a:ext cx="1484202" cy="4462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inline</a:t>
              </a:r>
              <a:endParaRPr lang="en-US" dirty="0">
                <a:solidFill>
                  <a:schemeClr val="tx1"/>
                </a:solidFill>
                <a:latin typeface="Berlin Sans FB" panose="020E0602020502020306" pitchFamily="34" charset="0"/>
              </a:endParaRPr>
            </a:p>
          </p:txBody>
        </p:sp>
        <p:sp>
          <p:nvSpPr>
            <p:cNvPr id="32" name="Rectangle 31">
              <a:extLst>
                <a:ext uri="{FF2B5EF4-FFF2-40B4-BE49-F238E27FC236}">
                  <a16:creationId xmlns:a16="http://schemas.microsoft.com/office/drawing/2014/main" id="{1F5A9639-AC00-1732-3344-752D718E78BD}"/>
                </a:ext>
              </a:extLst>
            </p:cNvPr>
            <p:cNvSpPr/>
            <p:nvPr/>
          </p:nvSpPr>
          <p:spPr>
            <a:xfrm>
              <a:off x="2838142" y="-352649"/>
              <a:ext cx="5779296" cy="1200406"/>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 it doesn’t make a new line. </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It doesn’t stretch out to the left and right </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we can’t set width and height except element image</a:t>
              </a:r>
            </a:p>
          </p:txBody>
        </p:sp>
      </p:grpSp>
      <p:grpSp>
        <p:nvGrpSpPr>
          <p:cNvPr id="33" name="Group 32">
            <a:extLst>
              <a:ext uri="{FF2B5EF4-FFF2-40B4-BE49-F238E27FC236}">
                <a16:creationId xmlns:a16="http://schemas.microsoft.com/office/drawing/2014/main" id="{6CF76A91-7D1F-B09C-6F68-1F27178D8260}"/>
              </a:ext>
            </a:extLst>
          </p:cNvPr>
          <p:cNvGrpSpPr/>
          <p:nvPr/>
        </p:nvGrpSpPr>
        <p:grpSpPr>
          <a:xfrm>
            <a:off x="232963" y="3532357"/>
            <a:ext cx="5779297" cy="1579861"/>
            <a:chOff x="2824047" y="69507"/>
            <a:chExt cx="5779297" cy="2185471"/>
          </a:xfrm>
          <a:solidFill>
            <a:schemeClr val="accent2">
              <a:lumMod val="20000"/>
              <a:lumOff val="80000"/>
            </a:schemeClr>
          </a:solidFill>
        </p:grpSpPr>
        <p:sp>
          <p:nvSpPr>
            <p:cNvPr id="34" name="Rectangle 33">
              <a:extLst>
                <a:ext uri="{FF2B5EF4-FFF2-40B4-BE49-F238E27FC236}">
                  <a16:creationId xmlns:a16="http://schemas.microsoft.com/office/drawing/2014/main" id="{B98827B4-5D66-A8CB-6B48-F01EAD06FEA3}"/>
                </a:ext>
              </a:extLst>
            </p:cNvPr>
            <p:cNvSpPr/>
            <p:nvPr/>
          </p:nvSpPr>
          <p:spPr>
            <a:xfrm>
              <a:off x="2824047" y="69507"/>
              <a:ext cx="1704811" cy="62590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Inline-block</a:t>
              </a:r>
              <a:endParaRPr lang="en-US" dirty="0">
                <a:solidFill>
                  <a:schemeClr val="tx1"/>
                </a:solidFill>
                <a:latin typeface="Berlin Sans FB" panose="020E0602020502020306" pitchFamily="34" charset="0"/>
              </a:endParaRPr>
            </a:p>
          </p:txBody>
        </p:sp>
        <p:sp>
          <p:nvSpPr>
            <p:cNvPr id="36" name="Rectangle 35">
              <a:extLst>
                <a:ext uri="{FF2B5EF4-FFF2-40B4-BE49-F238E27FC236}">
                  <a16:creationId xmlns:a16="http://schemas.microsoft.com/office/drawing/2014/main" id="{FCDD29D7-0043-143B-4BC9-74CC6D01ABA3}"/>
                </a:ext>
              </a:extLst>
            </p:cNvPr>
            <p:cNvSpPr/>
            <p:nvPr/>
          </p:nvSpPr>
          <p:spPr>
            <a:xfrm>
              <a:off x="2824047" y="779745"/>
              <a:ext cx="5779297" cy="147523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There is no html element that defaults to inline-block.</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 It is similar with inline but it can apply width , height</a:t>
              </a:r>
            </a:p>
          </p:txBody>
        </p:sp>
      </p:grpSp>
      <p:grpSp>
        <p:nvGrpSpPr>
          <p:cNvPr id="40" name="Group 39">
            <a:extLst>
              <a:ext uri="{FF2B5EF4-FFF2-40B4-BE49-F238E27FC236}">
                <a16:creationId xmlns:a16="http://schemas.microsoft.com/office/drawing/2014/main" id="{DD5641DA-7DC5-F4FC-C543-3F0DFDAFD973}"/>
              </a:ext>
            </a:extLst>
          </p:cNvPr>
          <p:cNvGrpSpPr/>
          <p:nvPr/>
        </p:nvGrpSpPr>
        <p:grpSpPr>
          <a:xfrm>
            <a:off x="232963" y="5512535"/>
            <a:ext cx="5576377" cy="1546049"/>
            <a:chOff x="2777205" y="2305020"/>
            <a:chExt cx="5576377" cy="1781400"/>
          </a:xfrm>
          <a:solidFill>
            <a:schemeClr val="accent2">
              <a:lumMod val="20000"/>
              <a:lumOff val="80000"/>
            </a:schemeClr>
          </a:solidFill>
        </p:grpSpPr>
        <p:sp>
          <p:nvSpPr>
            <p:cNvPr id="41" name="Rectangle 40">
              <a:extLst>
                <a:ext uri="{FF2B5EF4-FFF2-40B4-BE49-F238E27FC236}">
                  <a16:creationId xmlns:a16="http://schemas.microsoft.com/office/drawing/2014/main" id="{759A34FA-575C-264B-1EA6-8B89D7142502}"/>
                </a:ext>
              </a:extLst>
            </p:cNvPr>
            <p:cNvSpPr/>
            <p:nvPr/>
          </p:nvSpPr>
          <p:spPr>
            <a:xfrm>
              <a:off x="2791201" y="2305020"/>
              <a:ext cx="1282314" cy="54587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block</a:t>
              </a:r>
              <a:endParaRPr lang="en-US" sz="1801" dirty="0">
                <a:solidFill>
                  <a:schemeClr val="tx1"/>
                </a:solidFill>
                <a:latin typeface="Berlin Sans FB" panose="020E0602020502020306" pitchFamily="34" charset="0"/>
              </a:endParaRPr>
            </a:p>
          </p:txBody>
        </p:sp>
        <p:sp>
          <p:nvSpPr>
            <p:cNvPr id="42" name="Rectangle 41">
              <a:extLst>
                <a:ext uri="{FF2B5EF4-FFF2-40B4-BE49-F238E27FC236}">
                  <a16:creationId xmlns:a16="http://schemas.microsoft.com/office/drawing/2014/main" id="{FB12ECB9-76C0-21DB-FCEC-EAB98210D770}"/>
                </a:ext>
              </a:extLst>
            </p:cNvPr>
            <p:cNvSpPr/>
            <p:nvPr/>
          </p:nvSpPr>
          <p:spPr>
            <a:xfrm>
              <a:off x="2777205" y="2886015"/>
              <a:ext cx="5576377" cy="120040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stretches out to the left and right as far as it can. </a:t>
              </a:r>
              <a:b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br>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makes a new line</a:t>
              </a:r>
              <a:b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br>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 it can set width and height</a:t>
              </a:r>
            </a:p>
          </p:txBody>
        </p:sp>
      </p:grpSp>
      <p:grpSp>
        <p:nvGrpSpPr>
          <p:cNvPr id="45" name="Group 44">
            <a:extLst>
              <a:ext uri="{FF2B5EF4-FFF2-40B4-BE49-F238E27FC236}">
                <a16:creationId xmlns:a16="http://schemas.microsoft.com/office/drawing/2014/main" id="{5BD982D7-41C4-D2C8-52D2-FEAA13981EB1}"/>
              </a:ext>
            </a:extLst>
          </p:cNvPr>
          <p:cNvGrpSpPr/>
          <p:nvPr/>
        </p:nvGrpSpPr>
        <p:grpSpPr>
          <a:xfrm>
            <a:off x="232963" y="7413146"/>
            <a:ext cx="5964637" cy="1278348"/>
            <a:chOff x="2828687" y="1243157"/>
            <a:chExt cx="5964637" cy="2331771"/>
          </a:xfrm>
          <a:solidFill>
            <a:schemeClr val="accent2">
              <a:lumMod val="20000"/>
              <a:lumOff val="80000"/>
            </a:schemeClr>
          </a:solidFill>
        </p:grpSpPr>
        <p:sp>
          <p:nvSpPr>
            <p:cNvPr id="46" name="Rectangle 45">
              <a:extLst>
                <a:ext uri="{FF2B5EF4-FFF2-40B4-BE49-F238E27FC236}">
                  <a16:creationId xmlns:a16="http://schemas.microsoft.com/office/drawing/2014/main" id="{B182E31E-570E-223F-7108-E4F5F49EC494}"/>
                </a:ext>
              </a:extLst>
            </p:cNvPr>
            <p:cNvSpPr/>
            <p:nvPr/>
          </p:nvSpPr>
          <p:spPr>
            <a:xfrm>
              <a:off x="2842683" y="1243157"/>
              <a:ext cx="1124641" cy="79172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none</a:t>
              </a:r>
              <a:endParaRPr lang="en-US" sz="1801" dirty="0">
                <a:solidFill>
                  <a:schemeClr val="tx1"/>
                </a:solidFill>
                <a:latin typeface="Berlin Sans FB" panose="020E0602020502020306" pitchFamily="34" charset="0"/>
              </a:endParaRPr>
            </a:p>
          </p:txBody>
        </p:sp>
        <p:sp>
          <p:nvSpPr>
            <p:cNvPr id="47" name="Rectangle 46">
              <a:extLst>
                <a:ext uri="{FF2B5EF4-FFF2-40B4-BE49-F238E27FC236}">
                  <a16:creationId xmlns:a16="http://schemas.microsoft.com/office/drawing/2014/main" id="{5D1CFA2F-6B3F-97C5-5661-E9969B8C99FE}"/>
                </a:ext>
              </a:extLst>
            </p:cNvPr>
            <p:cNvSpPr/>
            <p:nvPr/>
          </p:nvSpPr>
          <p:spPr>
            <a:xfrm>
              <a:off x="2828687" y="2118070"/>
              <a:ext cx="5964637" cy="1456858"/>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 element is completely hidden from the document flow (does not take up any space).</a:t>
              </a:r>
              <a:endParaRPr lang="en-US" sz="24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grpSp>
        <p:nvGrpSpPr>
          <p:cNvPr id="51" name="Group 50">
            <a:extLst>
              <a:ext uri="{FF2B5EF4-FFF2-40B4-BE49-F238E27FC236}">
                <a16:creationId xmlns:a16="http://schemas.microsoft.com/office/drawing/2014/main" id="{F472D783-2769-9601-11E2-174CBF801444}"/>
              </a:ext>
            </a:extLst>
          </p:cNvPr>
          <p:cNvGrpSpPr/>
          <p:nvPr/>
        </p:nvGrpSpPr>
        <p:grpSpPr>
          <a:xfrm>
            <a:off x="221152" y="9010648"/>
            <a:ext cx="5588188" cy="970162"/>
            <a:chOff x="2488894" y="170105"/>
            <a:chExt cx="5588188" cy="2085026"/>
          </a:xfrm>
          <a:solidFill>
            <a:schemeClr val="accent2">
              <a:lumMod val="20000"/>
              <a:lumOff val="80000"/>
            </a:schemeClr>
          </a:solidFill>
        </p:grpSpPr>
        <p:sp>
          <p:nvSpPr>
            <p:cNvPr id="52" name="Rectangle 51">
              <a:extLst>
                <a:ext uri="{FF2B5EF4-FFF2-40B4-BE49-F238E27FC236}">
                  <a16:creationId xmlns:a16="http://schemas.microsoft.com/office/drawing/2014/main" id="{0EF9D827-39A3-0271-648A-154242042EE8}"/>
                </a:ext>
              </a:extLst>
            </p:cNvPr>
            <p:cNvSpPr/>
            <p:nvPr/>
          </p:nvSpPr>
          <p:spPr>
            <a:xfrm>
              <a:off x="2488894" y="170105"/>
              <a:ext cx="1048848" cy="81468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flex</a:t>
              </a:r>
              <a:endParaRPr lang="en-US" sz="1801" dirty="0">
                <a:solidFill>
                  <a:schemeClr val="tx1"/>
                </a:solidFill>
                <a:latin typeface="Berlin Sans FB" panose="020E0602020502020306" pitchFamily="34" charset="0"/>
              </a:endParaRPr>
            </a:p>
          </p:txBody>
        </p:sp>
        <p:sp>
          <p:nvSpPr>
            <p:cNvPr id="53" name="Rectangle 52">
              <a:extLst>
                <a:ext uri="{FF2B5EF4-FFF2-40B4-BE49-F238E27FC236}">
                  <a16:creationId xmlns:a16="http://schemas.microsoft.com/office/drawing/2014/main" id="{AFCCB41D-741F-B31B-AABA-152E83964828}"/>
                </a:ext>
              </a:extLst>
            </p:cNvPr>
            <p:cNvSpPr/>
            <p:nvPr/>
          </p:nvSpPr>
          <p:spPr>
            <a:xfrm>
              <a:off x="2500705" y="1054724"/>
              <a:ext cx="5576377" cy="120040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Displays an element as a block-level flex container</a:t>
              </a:r>
              <a:endParaRPr lang="en-US" sz="24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grpSp>
        <p:nvGrpSpPr>
          <p:cNvPr id="48" name="Group 47">
            <a:extLst>
              <a:ext uri="{FF2B5EF4-FFF2-40B4-BE49-F238E27FC236}">
                <a16:creationId xmlns:a16="http://schemas.microsoft.com/office/drawing/2014/main" id="{C5495750-8799-7062-2A41-5383D276B65D}"/>
              </a:ext>
            </a:extLst>
          </p:cNvPr>
          <p:cNvGrpSpPr/>
          <p:nvPr/>
        </p:nvGrpSpPr>
        <p:grpSpPr>
          <a:xfrm>
            <a:off x="221152" y="10327031"/>
            <a:ext cx="5976449" cy="1170553"/>
            <a:chOff x="318926" y="1997666"/>
            <a:chExt cx="5976449" cy="2135146"/>
          </a:xfrm>
          <a:solidFill>
            <a:schemeClr val="accent2">
              <a:lumMod val="20000"/>
              <a:lumOff val="80000"/>
            </a:schemeClr>
          </a:solidFill>
        </p:grpSpPr>
        <p:sp>
          <p:nvSpPr>
            <p:cNvPr id="49" name="Rectangle 48">
              <a:extLst>
                <a:ext uri="{FF2B5EF4-FFF2-40B4-BE49-F238E27FC236}">
                  <a16:creationId xmlns:a16="http://schemas.microsoft.com/office/drawing/2014/main" id="{071099F4-3403-A6C7-130D-9237454A6C14}"/>
                </a:ext>
              </a:extLst>
            </p:cNvPr>
            <p:cNvSpPr/>
            <p:nvPr/>
          </p:nvSpPr>
          <p:spPr>
            <a:xfrm>
              <a:off x="318926" y="1997666"/>
              <a:ext cx="948121" cy="8532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grid</a:t>
              </a:r>
              <a:endParaRPr lang="en-US" sz="1801" dirty="0">
                <a:solidFill>
                  <a:schemeClr val="tx1"/>
                </a:solidFill>
                <a:latin typeface="Berlin Sans FB" panose="020E0602020502020306" pitchFamily="34" charset="0"/>
              </a:endParaRPr>
            </a:p>
          </p:txBody>
        </p:sp>
        <p:sp>
          <p:nvSpPr>
            <p:cNvPr id="50" name="Rectangle 49">
              <a:extLst>
                <a:ext uri="{FF2B5EF4-FFF2-40B4-BE49-F238E27FC236}">
                  <a16:creationId xmlns:a16="http://schemas.microsoft.com/office/drawing/2014/main" id="{43637AEE-976A-C5A6-D3B8-1A1643F8F1BD}"/>
                </a:ext>
              </a:extLst>
            </p:cNvPr>
            <p:cNvSpPr/>
            <p:nvPr/>
          </p:nvSpPr>
          <p:spPr>
            <a:xfrm>
              <a:off x="318927" y="2932405"/>
              <a:ext cx="5976448" cy="120040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rPr>
                <a:t>Displays an element as a block-level grid container</a:t>
              </a:r>
              <a:endParaRPr lang="en-US" sz="2800" dirty="0">
                <a:solidFill>
                  <a:schemeClr val="tx1"/>
                </a:solidFill>
                <a:latin typeface="Berlin Sans FB" panose="020E0602020502020306" pitchFamily="34" charset="0"/>
                <a:ea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12625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0-#ppt_w/2"/>
                                          </p:val>
                                        </p:tav>
                                        <p:tav tm="100000">
                                          <p:val>
                                            <p:strVal val="#ppt_x"/>
                                          </p:val>
                                        </p:tav>
                                      </p:tavLst>
                                    </p:anim>
                                    <p:anim calcmode="lin" valueType="num">
                                      <p:cBhvr additive="base">
                                        <p:cTn id="1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0-#ppt_w/2"/>
                                          </p:val>
                                        </p:tav>
                                        <p:tav tm="100000">
                                          <p:val>
                                            <p:strVal val="#ppt_x"/>
                                          </p:val>
                                        </p:tav>
                                      </p:tavLst>
                                    </p:anim>
                                    <p:anim calcmode="lin" valueType="num">
                                      <p:cBhvr additive="base">
                                        <p:cTn id="20"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0-#ppt_w/2"/>
                                          </p:val>
                                        </p:tav>
                                        <p:tav tm="100000">
                                          <p:val>
                                            <p:strVal val="#ppt_x"/>
                                          </p:val>
                                        </p:tav>
                                      </p:tavLst>
                                    </p:anim>
                                    <p:anim calcmode="lin" valueType="num">
                                      <p:cBhvr additive="base">
                                        <p:cTn id="26"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0-#ppt_w/2"/>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2"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0-#ppt_w/2"/>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37236B0-600C-2BF0-9CAA-9E62B61892C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E630F8D-B9C0-D264-F7AC-DB8B510297C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11E4607-ABBC-F6C5-904E-B2D3B3B298FC}"/>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02ED0A6E-D4FF-7063-F452-8AD4EDA0752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A68A2B1D-6670-B00C-101D-CE64FBBDED28}"/>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1187D9F6-20F9-6A13-C120-53ADA6D0348C}"/>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8D4AA211-6155-5E89-A5BF-6BC51F9E005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4" name="Group 3">
            <a:extLst>
              <a:ext uri="{FF2B5EF4-FFF2-40B4-BE49-F238E27FC236}">
                <a16:creationId xmlns:a16="http://schemas.microsoft.com/office/drawing/2014/main" id="{AD1032C8-F86C-0340-B103-B4587530B87B}"/>
              </a:ext>
            </a:extLst>
          </p:cNvPr>
          <p:cNvGrpSpPr/>
          <p:nvPr/>
        </p:nvGrpSpPr>
        <p:grpSpPr>
          <a:xfrm>
            <a:off x="443979" y="3610682"/>
            <a:ext cx="5956822" cy="5128871"/>
            <a:chOff x="-2024873" y="4331653"/>
            <a:chExt cx="6746222" cy="3958532"/>
          </a:xfrm>
        </p:grpSpPr>
        <p:sp>
          <p:nvSpPr>
            <p:cNvPr id="11" name="Rectangle: Rounded Corners 10">
              <a:extLst>
                <a:ext uri="{FF2B5EF4-FFF2-40B4-BE49-F238E27FC236}">
                  <a16:creationId xmlns:a16="http://schemas.microsoft.com/office/drawing/2014/main" id="{84AC4D33-FEFE-0B8D-B8A4-2BF1F51ED9E4}"/>
                </a:ext>
              </a:extLst>
            </p:cNvPr>
            <p:cNvSpPr/>
            <p:nvPr/>
          </p:nvSpPr>
          <p:spPr>
            <a:xfrm>
              <a:off x="-2024873" y="4331653"/>
              <a:ext cx="6746220"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 CSS stands for Cascading For Style</a:t>
              </a:r>
            </a:p>
          </p:txBody>
        </p:sp>
        <p:sp>
          <p:nvSpPr>
            <p:cNvPr id="12" name="Rectangle: Rounded Corners 11">
              <a:extLst>
                <a:ext uri="{FF2B5EF4-FFF2-40B4-BE49-F238E27FC236}">
                  <a16:creationId xmlns:a16="http://schemas.microsoft.com/office/drawing/2014/main" id="{52106C82-8264-0BE2-F59C-53EE61676DF4}"/>
                </a:ext>
              </a:extLst>
            </p:cNvPr>
            <p:cNvSpPr/>
            <p:nvPr/>
          </p:nvSpPr>
          <p:spPr>
            <a:xfrm>
              <a:off x="-2024873" y="5863879"/>
              <a:ext cx="6746220"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CSS is the language we use to style an HTML document.</a:t>
              </a:r>
              <a:endParaRPr lang="en-US" sz="4000" dirty="0">
                <a:solidFill>
                  <a:schemeClr val="tx1"/>
                </a:solidFill>
                <a:latin typeface="Berlin Sans FB" panose="020E0602020502020306" pitchFamily="34" charset="0"/>
              </a:endParaRPr>
            </a:p>
          </p:txBody>
        </p:sp>
        <p:sp>
          <p:nvSpPr>
            <p:cNvPr id="13" name="Rectangle: Rounded Corners 12">
              <a:extLst>
                <a:ext uri="{FF2B5EF4-FFF2-40B4-BE49-F238E27FC236}">
                  <a16:creationId xmlns:a16="http://schemas.microsoft.com/office/drawing/2014/main" id="{F85CF1C0-027A-61DC-ECD8-1D8239D82775}"/>
                </a:ext>
              </a:extLst>
            </p:cNvPr>
            <p:cNvSpPr/>
            <p:nvPr/>
          </p:nvSpPr>
          <p:spPr>
            <a:xfrm>
              <a:off x="-2024871" y="7311214"/>
              <a:ext cx="6746220" cy="978971"/>
            </a:xfrm>
            <a:prstGeom prst="roundRect">
              <a:avLst>
                <a:gd name="adj" fmla="val 0"/>
              </a:avLst>
            </a:prstGeom>
            <a:solidFill>
              <a:srgbClr val="FFF9A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CSS describes how HTML elements should be displayed.</a:t>
              </a:r>
              <a:endParaRPr lang="en-US" sz="4800" dirty="0">
                <a:solidFill>
                  <a:schemeClr val="tx1"/>
                </a:solidFill>
                <a:latin typeface="Berlin Sans FB" panose="020E0602020502020306" pitchFamily="34" charset="0"/>
              </a:endParaRPr>
            </a:p>
          </p:txBody>
        </p:sp>
      </p:grpSp>
    </p:spTree>
    <p:extLst>
      <p:ext uri="{BB962C8B-B14F-4D97-AF65-F5344CB8AC3E}">
        <p14:creationId xmlns:p14="http://schemas.microsoft.com/office/powerpoint/2010/main" val="3508335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85B458F-4F56-8602-7B1F-EAC47A61555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150032D-78EA-E901-1AC1-6F47F9A09DA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B25B898-7C2C-221F-7D21-605A38BAE742}"/>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02AE53BD-ED14-F49A-A190-A701ED2ABFBE}"/>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95B39275-8C5C-EF91-48CC-9B39A6B1B17D}"/>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58C0E69-75D4-109B-E1EF-DB492DDFCC84}"/>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FDCDE5E4-144F-5E2F-47F3-AB697AE1449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9CA613E8-2D6C-7219-FA44-00A6C8EA5698}"/>
              </a:ext>
            </a:extLst>
          </p:cNvPr>
          <p:cNvSpPr/>
          <p:nvPr/>
        </p:nvSpPr>
        <p:spPr>
          <a:xfrm>
            <a:off x="280472" y="4835929"/>
            <a:ext cx="6243420" cy="37277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Berlin Sans FB" panose="020E0602020502020306" pitchFamily="34" charset="0"/>
              </a:rPr>
              <a:t>auto</a:t>
            </a:r>
            <a:r>
              <a:rPr lang="en-US" sz="2400" dirty="0">
                <a:solidFill>
                  <a:schemeClr val="tx1"/>
                </a:solidFill>
                <a:latin typeface="Berlin Sans FB" panose="020E0602020502020306" pitchFamily="34" charset="0"/>
              </a:rPr>
              <a:t> – this is default,</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length</a:t>
            </a:r>
            <a:r>
              <a:rPr lang="en-US" sz="2400" dirty="0">
                <a:solidFill>
                  <a:schemeClr val="tx1"/>
                </a:solidFill>
                <a:latin typeface="Berlin Sans FB" panose="020E0602020502020306" pitchFamily="34" charset="0"/>
              </a:rPr>
              <a:t> - Defines the height or width in </a:t>
            </a:r>
            <a:r>
              <a:rPr lang="en-US" sz="2400" dirty="0" err="1">
                <a:solidFill>
                  <a:schemeClr val="tx1"/>
                </a:solidFill>
                <a:latin typeface="Berlin Sans FB" panose="020E0602020502020306" pitchFamily="34" charset="0"/>
              </a:rPr>
              <a:t>px</a:t>
            </a:r>
            <a:r>
              <a:rPr lang="en-US" sz="2400" dirty="0">
                <a:solidFill>
                  <a:schemeClr val="tx1"/>
                </a:solidFill>
                <a:latin typeface="Berlin Sans FB" panose="020E0602020502020306" pitchFamily="34" charset="0"/>
              </a:rPr>
              <a:t>, cm, </a:t>
            </a:r>
            <a:r>
              <a:rPr lang="en-US" sz="2400" dirty="0" err="1">
                <a:solidFill>
                  <a:schemeClr val="tx1"/>
                </a:solidFill>
                <a:latin typeface="Berlin Sans FB" panose="020E0602020502020306" pitchFamily="34" charset="0"/>
              </a:rPr>
              <a:t>em</a:t>
            </a:r>
            <a:r>
              <a:rPr lang="en-US" sz="2400" dirty="0">
                <a:solidFill>
                  <a:schemeClr val="tx1"/>
                </a:solidFill>
                <a:latin typeface="Berlin Sans FB" panose="020E0602020502020306" pitchFamily="34" charset="0"/>
              </a:rPr>
              <a:t>, etc.</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a:t>
            </a:r>
            <a:r>
              <a:rPr lang="en-US" sz="2400" dirty="0">
                <a:solidFill>
                  <a:schemeClr val="tx1"/>
                </a:solidFill>
                <a:latin typeface="Berlin Sans FB" panose="020E0602020502020306" pitchFamily="34" charset="0"/>
              </a:rPr>
              <a:t> - Defines the height or width in percent of the containing block</a:t>
            </a:r>
          </a:p>
          <a:p>
            <a:r>
              <a:rPr lang="en-US" sz="2400" dirty="0">
                <a:solidFill>
                  <a:schemeClr val="tx1"/>
                </a:solidFill>
                <a:highlight>
                  <a:srgbClr val="FFFF00"/>
                </a:highlight>
                <a:latin typeface="Berlin Sans FB" panose="020E0602020502020306" pitchFamily="34" charset="0"/>
              </a:rPr>
              <a:t>initial</a:t>
            </a:r>
            <a:r>
              <a:rPr lang="en-US" sz="2400" dirty="0">
                <a:solidFill>
                  <a:schemeClr val="tx1"/>
                </a:solidFill>
                <a:latin typeface="Berlin Sans FB" panose="020E0602020502020306" pitchFamily="34" charset="0"/>
              </a:rPr>
              <a:t> - Sets the height or width to its default value</a:t>
            </a:r>
            <a:br>
              <a:rPr lang="en-US" sz="2400" dirty="0">
                <a:solidFill>
                  <a:schemeClr val="tx1"/>
                </a:solidFill>
                <a:latin typeface="Berlin Sans FB" panose="020E0602020502020306" pitchFamily="34" charset="0"/>
              </a:rPr>
            </a:br>
            <a:r>
              <a:rPr lang="en-US" sz="2400" dirty="0">
                <a:solidFill>
                  <a:schemeClr val="tx1"/>
                </a:solidFill>
                <a:highlight>
                  <a:srgbClr val="FFFF00"/>
                </a:highlight>
                <a:latin typeface="Berlin Sans FB" panose="020E0602020502020306" pitchFamily="34" charset="0"/>
              </a:rPr>
              <a:t>inherit</a:t>
            </a:r>
            <a:r>
              <a:rPr lang="en-US" sz="2400" dirty="0">
                <a:solidFill>
                  <a:schemeClr val="tx1"/>
                </a:solidFill>
                <a:latin typeface="Berlin Sans FB" panose="020E0602020502020306" pitchFamily="34" charset="0"/>
              </a:rPr>
              <a:t> - The height or width will be inherited from its parent value</a:t>
            </a:r>
          </a:p>
        </p:txBody>
      </p:sp>
      <p:sp>
        <p:nvSpPr>
          <p:cNvPr id="24" name="Rectangle 23">
            <a:extLst>
              <a:ext uri="{FF2B5EF4-FFF2-40B4-BE49-F238E27FC236}">
                <a16:creationId xmlns:a16="http://schemas.microsoft.com/office/drawing/2014/main" id="{AE67290F-A7D3-ADDB-0B4E-B5E736D2E1AF}"/>
              </a:ext>
            </a:extLst>
          </p:cNvPr>
          <p:cNvSpPr/>
          <p:nvPr/>
        </p:nvSpPr>
        <p:spPr>
          <a:xfrm>
            <a:off x="1349273" y="4119217"/>
            <a:ext cx="3874030" cy="87454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Berlin Sans FB" panose="020E0602020502020306" pitchFamily="34" charset="0"/>
              </a:rPr>
              <a:t>WIDTH &amp; HEIGHT</a:t>
            </a:r>
            <a:endParaRPr lang="en-US" sz="3200" dirty="0">
              <a:solidFill>
                <a:schemeClr val="tx1"/>
              </a:solidFill>
              <a:latin typeface="Berlin Sans FB" panose="020E0602020502020306" pitchFamily="34" charset="0"/>
            </a:endParaRPr>
          </a:p>
        </p:txBody>
      </p:sp>
    </p:spTree>
    <p:extLst>
      <p:ext uri="{BB962C8B-B14F-4D97-AF65-F5344CB8AC3E}">
        <p14:creationId xmlns:p14="http://schemas.microsoft.com/office/powerpoint/2010/main" val="1451091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DFD1908-284B-5561-40E4-D964CE7FD1C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F75BEA4-14C7-2A64-0317-1429084B34E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CD0CC31F-5CC9-8B6F-0674-50A5FF24F20A}"/>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A4F19711-4392-24E6-23B7-68602B39C17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81368B7-E5F6-B5DA-E9A2-98945346B5AB}"/>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6D88C71E-4DDF-3C03-2183-BD01D977D612}"/>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3CEB5E16-2D5F-6625-1BC2-E78E0BBF318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4" name="Rectangle 3">
            <a:extLst>
              <a:ext uri="{FF2B5EF4-FFF2-40B4-BE49-F238E27FC236}">
                <a16:creationId xmlns:a16="http://schemas.microsoft.com/office/drawing/2014/main" id="{08DA12E6-3AB5-8C6B-5F0C-64D474A4DE52}"/>
              </a:ext>
            </a:extLst>
          </p:cNvPr>
          <p:cNvSpPr/>
          <p:nvPr/>
        </p:nvSpPr>
        <p:spPr>
          <a:xfrm>
            <a:off x="2145324" y="3270738"/>
            <a:ext cx="2162504" cy="85030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Berlin Sans FB" panose="020E0602020502020306" pitchFamily="34" charset="0"/>
              </a:rPr>
              <a:t>Overflow</a:t>
            </a:r>
          </a:p>
        </p:txBody>
      </p:sp>
      <p:sp>
        <p:nvSpPr>
          <p:cNvPr id="32" name="Rectangle 31">
            <a:extLst>
              <a:ext uri="{FF2B5EF4-FFF2-40B4-BE49-F238E27FC236}">
                <a16:creationId xmlns:a16="http://schemas.microsoft.com/office/drawing/2014/main" id="{211A1288-2D07-B894-475C-CF1FB4F5C7DE}"/>
              </a:ext>
            </a:extLst>
          </p:cNvPr>
          <p:cNvSpPr/>
          <p:nvPr/>
        </p:nvSpPr>
        <p:spPr>
          <a:xfrm>
            <a:off x="371547" y="4155703"/>
            <a:ext cx="5906161" cy="171500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The CSS </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hlinkClick r:id="rId2">
                  <a:extLst>
                    <a:ext uri="{A12FA001-AC4F-418D-AE19-62706E023703}">
                      <ahyp:hlinkClr xmlns:ahyp="http://schemas.microsoft.com/office/drawing/2018/hyperlinkcolor" val="tx"/>
                    </a:ext>
                  </a:extLst>
                </a:hlinkClick>
              </a:rPr>
              <a:t>overflow</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property controls what happens to content that is too big to fit into an area.</a:t>
            </a:r>
            <a:endParaRPr lang="en-US" sz="32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Rectangle 9">
            <a:extLst>
              <a:ext uri="{FF2B5EF4-FFF2-40B4-BE49-F238E27FC236}">
                <a16:creationId xmlns:a16="http://schemas.microsoft.com/office/drawing/2014/main" id="{0E7E55E9-6B93-1E4C-A9DA-544642863BA1}"/>
              </a:ext>
            </a:extLst>
          </p:cNvPr>
          <p:cNvSpPr/>
          <p:nvPr/>
        </p:nvSpPr>
        <p:spPr>
          <a:xfrm>
            <a:off x="371547" y="5940023"/>
            <a:ext cx="5906161" cy="352049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visible</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Default. The overflow is not clipped. The content renders outside the element's box</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hidden</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The overflow is clipped, and the rest of the content is hidden</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scroll</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Scrollbars are added. User must scroll to see all content</a:t>
            </a:r>
          </a:p>
          <a:p>
            <a:r>
              <a:rPr lang="en-US" sz="2000" dirty="0">
                <a:solidFill>
                  <a:schemeClr val="tx1"/>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auto</a:t>
            </a:r>
            <a:r>
              <a:rPr lang="en-US" sz="2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Similar to scroll, but adds scrollbars only when necessary</a:t>
            </a:r>
          </a:p>
        </p:txBody>
      </p:sp>
    </p:spTree>
    <p:extLst>
      <p:ext uri="{BB962C8B-B14F-4D97-AF65-F5344CB8AC3E}">
        <p14:creationId xmlns:p14="http://schemas.microsoft.com/office/powerpoint/2010/main" val="2234247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C392DFF-EC64-B741-B78F-E99FC3DBA99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1506B7C-357C-EA00-8583-3220315FBD4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726CF54-05E4-35F8-681B-C43B8C23F82D}"/>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41E40DAD-BFBA-C6FE-E9CB-B80D52A382CA}"/>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8CF2950F-5A2F-7E7E-D5AB-8D38DCD5D132}"/>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734CAB0-BC5F-F332-9669-0E0B927001F5}"/>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A8BBD4BF-0549-2C9D-AD38-83389D0B827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2" name="Group 41">
            <a:extLst>
              <a:ext uri="{FF2B5EF4-FFF2-40B4-BE49-F238E27FC236}">
                <a16:creationId xmlns:a16="http://schemas.microsoft.com/office/drawing/2014/main" id="{A7E5329A-DC6A-74AA-2556-68CBBBBA85CA}"/>
              </a:ext>
            </a:extLst>
          </p:cNvPr>
          <p:cNvGrpSpPr/>
          <p:nvPr/>
        </p:nvGrpSpPr>
        <p:grpSpPr>
          <a:xfrm>
            <a:off x="1061118" y="1563697"/>
            <a:ext cx="4394139" cy="1626476"/>
            <a:chOff x="711262" y="1401450"/>
            <a:chExt cx="4394138" cy="1626476"/>
          </a:xfrm>
        </p:grpSpPr>
        <p:sp>
          <p:nvSpPr>
            <p:cNvPr id="3" name="Rectangle 2">
              <a:extLst>
                <a:ext uri="{FF2B5EF4-FFF2-40B4-BE49-F238E27FC236}">
                  <a16:creationId xmlns:a16="http://schemas.microsoft.com/office/drawing/2014/main" id="{BED1DAA3-3DD8-D6B4-E4A0-7DA73199A63D}"/>
                </a:ext>
              </a:extLst>
            </p:cNvPr>
            <p:cNvSpPr/>
            <p:nvPr/>
          </p:nvSpPr>
          <p:spPr>
            <a:xfrm>
              <a:off x="2028175" y="1401450"/>
              <a:ext cx="1689038" cy="67251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ptos" panose="020B0004020202020204" pitchFamily="34" charset="0"/>
                </a:rPr>
                <a:t>Box Model</a:t>
              </a:r>
            </a:p>
          </p:txBody>
        </p:sp>
        <p:sp>
          <p:nvSpPr>
            <p:cNvPr id="16" name="Rectangle 15">
              <a:extLst>
                <a:ext uri="{FF2B5EF4-FFF2-40B4-BE49-F238E27FC236}">
                  <a16:creationId xmlns:a16="http://schemas.microsoft.com/office/drawing/2014/main" id="{321B6803-F116-68FE-CD98-2E207EAB7AF9}"/>
                </a:ext>
              </a:extLst>
            </p:cNvPr>
            <p:cNvSpPr/>
            <p:nvPr/>
          </p:nvSpPr>
          <p:spPr>
            <a:xfrm>
              <a:off x="711262" y="2113526"/>
              <a:ext cx="4394138" cy="9144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Arial" panose="020B0604020202020204" pitchFamily="34" charset="0"/>
                  <a:cs typeface="Arial" panose="020B0604020202020204" pitchFamily="34" charset="0"/>
                </a:rPr>
                <a:t>The CSS box model is essentially a box that wraps around every HTML element.</a:t>
              </a:r>
              <a:endParaRPr lang="en-US" sz="2400" dirty="0">
                <a:solidFill>
                  <a:schemeClr val="tx1"/>
                </a:solidFill>
                <a:latin typeface="Arial" panose="020B0604020202020204" pitchFamily="34" charset="0"/>
                <a:cs typeface="Arial" panose="020B0604020202020204" pitchFamily="34" charset="0"/>
              </a:endParaRPr>
            </a:p>
          </p:txBody>
        </p:sp>
      </p:grpSp>
      <p:grpSp>
        <p:nvGrpSpPr>
          <p:cNvPr id="41" name="Group 40">
            <a:extLst>
              <a:ext uri="{FF2B5EF4-FFF2-40B4-BE49-F238E27FC236}">
                <a16:creationId xmlns:a16="http://schemas.microsoft.com/office/drawing/2014/main" id="{E0116A5C-51F6-435B-10D7-A72FB95FCF2B}"/>
              </a:ext>
            </a:extLst>
          </p:cNvPr>
          <p:cNvGrpSpPr/>
          <p:nvPr/>
        </p:nvGrpSpPr>
        <p:grpSpPr>
          <a:xfrm>
            <a:off x="701118" y="5899983"/>
            <a:ext cx="3240000" cy="3240002"/>
            <a:chOff x="1759976" y="3389067"/>
            <a:chExt cx="4867570" cy="3263809"/>
          </a:xfrm>
        </p:grpSpPr>
        <p:sp>
          <p:nvSpPr>
            <p:cNvPr id="40" name="Rectangle 39">
              <a:extLst>
                <a:ext uri="{FF2B5EF4-FFF2-40B4-BE49-F238E27FC236}">
                  <a16:creationId xmlns:a16="http://schemas.microsoft.com/office/drawing/2014/main" id="{A0A5C680-B322-C18F-820E-7B68F48FF4B0}"/>
                </a:ext>
              </a:extLst>
            </p:cNvPr>
            <p:cNvSpPr/>
            <p:nvPr/>
          </p:nvSpPr>
          <p:spPr>
            <a:xfrm>
              <a:off x="1759976" y="3389067"/>
              <a:ext cx="4867570" cy="3263809"/>
            </a:xfrm>
            <a:prstGeom prst="rect">
              <a:avLst/>
            </a:prstGeom>
            <a:ln w="28575">
              <a:solidFill>
                <a:schemeClr val="tx1">
                  <a:lumMod val="95000"/>
                  <a:lumOff val="5000"/>
                </a:schemeClr>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30" name="Group 29">
              <a:extLst>
                <a:ext uri="{FF2B5EF4-FFF2-40B4-BE49-F238E27FC236}">
                  <a16:creationId xmlns:a16="http://schemas.microsoft.com/office/drawing/2014/main" id="{A594A15E-17D1-D481-C699-D98902461898}"/>
                </a:ext>
              </a:extLst>
            </p:cNvPr>
            <p:cNvGrpSpPr/>
            <p:nvPr/>
          </p:nvGrpSpPr>
          <p:grpSpPr>
            <a:xfrm>
              <a:off x="2321996" y="3821969"/>
              <a:ext cx="3785889" cy="2538518"/>
              <a:chOff x="1923721" y="2825384"/>
              <a:chExt cx="3785889" cy="2538518"/>
            </a:xfrm>
          </p:grpSpPr>
          <p:sp>
            <p:nvSpPr>
              <p:cNvPr id="27" name="Rectangle 26">
                <a:extLst>
                  <a:ext uri="{FF2B5EF4-FFF2-40B4-BE49-F238E27FC236}">
                    <a16:creationId xmlns:a16="http://schemas.microsoft.com/office/drawing/2014/main" id="{E5528C63-885A-F944-1E03-F58602D2D5FC}"/>
                  </a:ext>
                </a:extLst>
              </p:cNvPr>
              <p:cNvSpPr/>
              <p:nvPr/>
            </p:nvSpPr>
            <p:spPr>
              <a:xfrm>
                <a:off x="1923721" y="2825384"/>
                <a:ext cx="3785889" cy="2538518"/>
              </a:xfrm>
              <a:prstGeom prst="rect">
                <a:avLst/>
              </a:prstGeom>
              <a:solidFill>
                <a:schemeClr val="accent1">
                  <a:lumMod val="20000"/>
                  <a:lumOff val="80000"/>
                </a:schemeClr>
              </a:solid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29" name="Group 28">
                <a:extLst>
                  <a:ext uri="{FF2B5EF4-FFF2-40B4-BE49-F238E27FC236}">
                    <a16:creationId xmlns:a16="http://schemas.microsoft.com/office/drawing/2014/main" id="{5587DA84-306B-0533-8A7D-A37B08BBDD22}"/>
                  </a:ext>
                </a:extLst>
              </p:cNvPr>
              <p:cNvGrpSpPr/>
              <p:nvPr/>
            </p:nvGrpSpPr>
            <p:grpSpPr>
              <a:xfrm>
                <a:off x="2426710" y="3239355"/>
                <a:ext cx="2704205" cy="1813227"/>
                <a:chOff x="2426710" y="3239355"/>
                <a:chExt cx="2704205" cy="1813227"/>
              </a:xfrm>
            </p:grpSpPr>
            <p:sp>
              <p:nvSpPr>
                <p:cNvPr id="25" name="Rectangle 24">
                  <a:extLst>
                    <a:ext uri="{FF2B5EF4-FFF2-40B4-BE49-F238E27FC236}">
                      <a16:creationId xmlns:a16="http://schemas.microsoft.com/office/drawing/2014/main" id="{8DF31E28-5001-73C0-3088-83040A08D5C9}"/>
                    </a:ext>
                  </a:extLst>
                </p:cNvPr>
                <p:cNvSpPr/>
                <p:nvPr/>
              </p:nvSpPr>
              <p:spPr>
                <a:xfrm>
                  <a:off x="2426710" y="3239355"/>
                  <a:ext cx="2704205" cy="1813227"/>
                </a:xfrm>
                <a:prstGeom prst="rect">
                  <a:avLst/>
                </a:prstGeom>
                <a:ln w="2857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1" name="Rectangle 20">
                  <a:extLst>
                    <a:ext uri="{FF2B5EF4-FFF2-40B4-BE49-F238E27FC236}">
                      <a16:creationId xmlns:a16="http://schemas.microsoft.com/office/drawing/2014/main" id="{674C9515-11F9-9B27-F454-3C6AA7A68060}"/>
                    </a:ext>
                  </a:extLst>
                </p:cNvPr>
                <p:cNvSpPr/>
                <p:nvPr/>
              </p:nvSpPr>
              <p:spPr>
                <a:xfrm>
                  <a:off x="3231898" y="3724906"/>
                  <a:ext cx="1081682" cy="725291"/>
                </a:xfrm>
                <a:prstGeom prst="rect">
                  <a:avLst/>
                </a:prstGeom>
                <a:solidFill>
                  <a:schemeClr val="accent1">
                    <a:lumMod val="20000"/>
                    <a:lumOff val="80000"/>
                  </a:schemeClr>
                </a:solid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grpSp>
        <p:nvGrpSpPr>
          <p:cNvPr id="63" name="Group 62">
            <a:extLst>
              <a:ext uri="{FF2B5EF4-FFF2-40B4-BE49-F238E27FC236}">
                <a16:creationId xmlns:a16="http://schemas.microsoft.com/office/drawing/2014/main" id="{117DB365-C9A2-C74E-8668-878EE70232B2}"/>
              </a:ext>
            </a:extLst>
          </p:cNvPr>
          <p:cNvGrpSpPr/>
          <p:nvPr/>
        </p:nvGrpSpPr>
        <p:grpSpPr>
          <a:xfrm>
            <a:off x="2154739" y="7771589"/>
            <a:ext cx="4129866" cy="2729040"/>
            <a:chOff x="2203126" y="4200002"/>
            <a:chExt cx="4129867" cy="2860655"/>
          </a:xfrm>
        </p:grpSpPr>
        <p:grpSp>
          <p:nvGrpSpPr>
            <p:cNvPr id="58" name="Group 57">
              <a:extLst>
                <a:ext uri="{FF2B5EF4-FFF2-40B4-BE49-F238E27FC236}">
                  <a16:creationId xmlns:a16="http://schemas.microsoft.com/office/drawing/2014/main" id="{E58756F0-F48A-A8F2-6FD2-619F84BEE503}"/>
                </a:ext>
              </a:extLst>
            </p:cNvPr>
            <p:cNvGrpSpPr/>
            <p:nvPr/>
          </p:nvGrpSpPr>
          <p:grpSpPr>
            <a:xfrm>
              <a:off x="2203126" y="4200002"/>
              <a:ext cx="2594596" cy="2414985"/>
              <a:chOff x="3149831" y="2216174"/>
              <a:chExt cx="2594596" cy="2414985"/>
            </a:xfrm>
          </p:grpSpPr>
          <p:sp>
            <p:nvSpPr>
              <p:cNvPr id="59" name="Rectangle 58">
                <a:extLst>
                  <a:ext uri="{FF2B5EF4-FFF2-40B4-BE49-F238E27FC236}">
                    <a16:creationId xmlns:a16="http://schemas.microsoft.com/office/drawing/2014/main" id="{782D6C3A-A855-0BFD-D2FE-F3925CFD09D9}"/>
                  </a:ext>
                </a:extLst>
              </p:cNvPr>
              <p:cNvSpPr/>
              <p:nvPr/>
            </p:nvSpPr>
            <p:spPr>
              <a:xfrm>
                <a:off x="3893748" y="3979408"/>
                <a:ext cx="1850679"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Content</a:t>
                </a:r>
                <a:endParaRPr lang="en-US" sz="1801" b="1" dirty="0">
                  <a:solidFill>
                    <a:schemeClr val="tx1"/>
                  </a:solidFill>
                  <a:latin typeface="Aptos" panose="020B0004020202020204" pitchFamily="34" charset="0"/>
                </a:endParaRPr>
              </a:p>
            </p:txBody>
          </p:sp>
          <p:cxnSp>
            <p:nvCxnSpPr>
              <p:cNvPr id="60" name="Straight Arrow Connector 59">
                <a:extLst>
                  <a:ext uri="{FF2B5EF4-FFF2-40B4-BE49-F238E27FC236}">
                    <a16:creationId xmlns:a16="http://schemas.microsoft.com/office/drawing/2014/main" id="{6EC71536-AE2F-6616-D1D8-5DABD188F7FF}"/>
                  </a:ext>
                </a:extLst>
              </p:cNvPr>
              <p:cNvCxnSpPr>
                <a:cxnSpLocks/>
              </p:cNvCxnSpPr>
              <p:nvPr/>
            </p:nvCxnSpPr>
            <p:spPr>
              <a:xfrm flipH="1" flipV="1">
                <a:off x="3149831" y="2216174"/>
                <a:ext cx="694986" cy="19703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940F40C7-2C6B-399D-7EB3-5F6B06CF14E3}"/>
                </a:ext>
              </a:extLst>
            </p:cNvPr>
            <p:cNvSpPr/>
            <p:nvPr/>
          </p:nvSpPr>
          <p:spPr>
            <a:xfrm>
              <a:off x="3187857" y="6523217"/>
              <a:ext cx="3145136"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panose="020B0004020202020204" pitchFamily="34" charset="0"/>
                </a:rPr>
                <a:t>Where text and images appear </a:t>
              </a:r>
            </a:p>
          </p:txBody>
        </p:sp>
      </p:grpSp>
      <p:grpSp>
        <p:nvGrpSpPr>
          <p:cNvPr id="65" name="Group 64">
            <a:extLst>
              <a:ext uri="{FF2B5EF4-FFF2-40B4-BE49-F238E27FC236}">
                <a16:creationId xmlns:a16="http://schemas.microsoft.com/office/drawing/2014/main" id="{6F0A20D4-3A3F-17DF-06A3-2F6E44E325BB}"/>
              </a:ext>
            </a:extLst>
          </p:cNvPr>
          <p:cNvGrpSpPr/>
          <p:nvPr/>
        </p:nvGrpSpPr>
        <p:grpSpPr>
          <a:xfrm>
            <a:off x="2802299" y="6392453"/>
            <a:ext cx="4398781" cy="1209225"/>
            <a:chOff x="2710984" y="3215495"/>
            <a:chExt cx="4398782" cy="1209224"/>
          </a:xfrm>
        </p:grpSpPr>
        <p:grpSp>
          <p:nvGrpSpPr>
            <p:cNvPr id="55" name="Group 54">
              <a:extLst>
                <a:ext uri="{FF2B5EF4-FFF2-40B4-BE49-F238E27FC236}">
                  <a16:creationId xmlns:a16="http://schemas.microsoft.com/office/drawing/2014/main" id="{13829887-8B0D-1250-6667-8A10C51F72A3}"/>
                </a:ext>
              </a:extLst>
            </p:cNvPr>
            <p:cNvGrpSpPr/>
            <p:nvPr/>
          </p:nvGrpSpPr>
          <p:grpSpPr>
            <a:xfrm>
              <a:off x="2710984" y="3215495"/>
              <a:ext cx="2724398" cy="1127534"/>
              <a:chOff x="3226865" y="1906642"/>
              <a:chExt cx="3094542" cy="1127534"/>
            </a:xfrm>
          </p:grpSpPr>
          <p:sp>
            <p:nvSpPr>
              <p:cNvPr id="56" name="Rectangle 55">
                <a:extLst>
                  <a:ext uri="{FF2B5EF4-FFF2-40B4-BE49-F238E27FC236}">
                    <a16:creationId xmlns:a16="http://schemas.microsoft.com/office/drawing/2014/main" id="{A706810A-3D7A-71BE-7659-64D2F603273E}"/>
                  </a:ext>
                </a:extLst>
              </p:cNvPr>
              <p:cNvSpPr/>
              <p:nvPr/>
            </p:nvSpPr>
            <p:spPr>
              <a:xfrm>
                <a:off x="4470728" y="1906642"/>
                <a:ext cx="1850679"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ptos" panose="020B0004020202020204" pitchFamily="34" charset="0"/>
                  </a:rPr>
                  <a:t>Padding</a:t>
                </a:r>
                <a:endParaRPr lang="en-US" sz="1801" b="1" dirty="0">
                  <a:solidFill>
                    <a:schemeClr val="tx1"/>
                  </a:solidFill>
                  <a:latin typeface="Aptos" panose="020B0004020202020204" pitchFamily="34" charset="0"/>
                </a:endParaRPr>
              </a:p>
            </p:txBody>
          </p:sp>
          <p:cxnSp>
            <p:nvCxnSpPr>
              <p:cNvPr id="57" name="Straight Arrow Connector 56">
                <a:extLst>
                  <a:ext uri="{FF2B5EF4-FFF2-40B4-BE49-F238E27FC236}">
                    <a16:creationId xmlns:a16="http://schemas.microsoft.com/office/drawing/2014/main" id="{8EE210BD-6FD3-47F6-107B-EAB7793A8AAF}"/>
                  </a:ext>
                </a:extLst>
              </p:cNvPr>
              <p:cNvCxnSpPr>
                <a:cxnSpLocks/>
              </p:cNvCxnSpPr>
              <p:nvPr/>
            </p:nvCxnSpPr>
            <p:spPr>
              <a:xfrm flipH="1">
                <a:off x="3226865" y="2301832"/>
                <a:ext cx="1405779" cy="7323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7DEB608C-C980-1BD0-137A-EC49A7C38460}"/>
                </a:ext>
              </a:extLst>
            </p:cNvPr>
            <p:cNvSpPr/>
            <p:nvPr/>
          </p:nvSpPr>
          <p:spPr>
            <a:xfrm>
              <a:off x="3986125" y="3887279"/>
              <a:ext cx="3123641"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Display" panose="020B0004020202020204" pitchFamily="34" charset="0"/>
                </a:rPr>
                <a:t>Clears an area around the content. The padding is transparent</a:t>
              </a:r>
            </a:p>
          </p:txBody>
        </p:sp>
      </p:grpSp>
      <p:grpSp>
        <p:nvGrpSpPr>
          <p:cNvPr id="74" name="Group 73">
            <a:extLst>
              <a:ext uri="{FF2B5EF4-FFF2-40B4-BE49-F238E27FC236}">
                <a16:creationId xmlns:a16="http://schemas.microsoft.com/office/drawing/2014/main" id="{3DACBA82-A055-CA40-CDEC-BCB12F6AFEB5}"/>
              </a:ext>
            </a:extLst>
          </p:cNvPr>
          <p:cNvGrpSpPr/>
          <p:nvPr/>
        </p:nvGrpSpPr>
        <p:grpSpPr>
          <a:xfrm>
            <a:off x="2090086" y="4613644"/>
            <a:ext cx="2929284" cy="1902338"/>
            <a:chOff x="3180275" y="1454087"/>
            <a:chExt cx="2929285" cy="1902338"/>
          </a:xfrm>
        </p:grpSpPr>
        <p:sp>
          <p:nvSpPr>
            <p:cNvPr id="31" name="Rectangle 30">
              <a:extLst>
                <a:ext uri="{FF2B5EF4-FFF2-40B4-BE49-F238E27FC236}">
                  <a16:creationId xmlns:a16="http://schemas.microsoft.com/office/drawing/2014/main" id="{B22B06A7-41CA-F5A7-7314-D101AE907DA3}"/>
                </a:ext>
              </a:extLst>
            </p:cNvPr>
            <p:cNvSpPr/>
            <p:nvPr/>
          </p:nvSpPr>
          <p:spPr>
            <a:xfrm>
              <a:off x="3189739" y="1454087"/>
              <a:ext cx="1850679" cy="3588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Border</a:t>
              </a:r>
              <a:endParaRPr lang="en-US" sz="1801" b="1" dirty="0">
                <a:solidFill>
                  <a:schemeClr val="tx1"/>
                </a:solidFill>
                <a:latin typeface="Aptos" panose="020B0004020202020204" pitchFamily="34" charset="0"/>
              </a:endParaRPr>
            </a:p>
          </p:txBody>
        </p:sp>
        <p:cxnSp>
          <p:nvCxnSpPr>
            <p:cNvPr id="50" name="Straight Arrow Connector 49">
              <a:extLst>
                <a:ext uri="{FF2B5EF4-FFF2-40B4-BE49-F238E27FC236}">
                  <a16:creationId xmlns:a16="http://schemas.microsoft.com/office/drawing/2014/main" id="{A11CF42E-502A-2312-ECB3-DD17739F1DEA}"/>
                </a:ext>
              </a:extLst>
            </p:cNvPr>
            <p:cNvCxnSpPr>
              <a:cxnSpLocks/>
            </p:cNvCxnSpPr>
            <p:nvPr/>
          </p:nvCxnSpPr>
          <p:spPr>
            <a:xfrm flipH="1">
              <a:off x="3180275" y="2431377"/>
              <a:ext cx="575891" cy="9250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9964AF5-CC65-717D-0E7F-032D5AFB4951}"/>
                </a:ext>
              </a:extLst>
            </p:cNvPr>
            <p:cNvSpPr/>
            <p:nvPr/>
          </p:nvSpPr>
          <p:spPr>
            <a:xfrm>
              <a:off x="3268858" y="1893937"/>
              <a:ext cx="2840702"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panose="020B0004020202020204" pitchFamily="34" charset="0"/>
                </a:rPr>
                <a:t>A border that goes around the padding and content</a:t>
              </a:r>
            </a:p>
          </p:txBody>
        </p:sp>
      </p:grpSp>
      <p:grpSp>
        <p:nvGrpSpPr>
          <p:cNvPr id="76" name="Group 75">
            <a:extLst>
              <a:ext uri="{FF2B5EF4-FFF2-40B4-BE49-F238E27FC236}">
                <a16:creationId xmlns:a16="http://schemas.microsoft.com/office/drawing/2014/main" id="{3D4583DC-F69F-A5EF-4696-34E11A8F31D3}"/>
              </a:ext>
            </a:extLst>
          </p:cNvPr>
          <p:cNvGrpSpPr/>
          <p:nvPr/>
        </p:nvGrpSpPr>
        <p:grpSpPr>
          <a:xfrm>
            <a:off x="184174" y="3405045"/>
            <a:ext cx="3855756" cy="2729775"/>
            <a:chOff x="4862699" y="1835056"/>
            <a:chExt cx="3855755" cy="2729773"/>
          </a:xfrm>
        </p:grpSpPr>
        <p:cxnSp>
          <p:nvCxnSpPr>
            <p:cNvPr id="44" name="Straight Arrow Connector 43">
              <a:extLst>
                <a:ext uri="{FF2B5EF4-FFF2-40B4-BE49-F238E27FC236}">
                  <a16:creationId xmlns:a16="http://schemas.microsoft.com/office/drawing/2014/main" id="{4BF03B5F-4E56-2009-9698-011B57D31556}"/>
                </a:ext>
              </a:extLst>
            </p:cNvPr>
            <p:cNvCxnSpPr>
              <a:cxnSpLocks/>
            </p:cNvCxnSpPr>
            <p:nvPr/>
          </p:nvCxnSpPr>
          <p:spPr>
            <a:xfrm>
              <a:off x="5091488" y="3001831"/>
              <a:ext cx="756311" cy="156299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53E0AAE4-58F9-C654-ACC6-F8173163C222}"/>
                </a:ext>
              </a:extLst>
            </p:cNvPr>
            <p:cNvSpPr/>
            <p:nvPr/>
          </p:nvSpPr>
          <p:spPr>
            <a:xfrm>
              <a:off x="4862699" y="1835056"/>
              <a:ext cx="1681351" cy="6517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ptos" panose="020B0004020202020204" pitchFamily="34" charset="0"/>
                </a:rPr>
                <a:t>Margin</a:t>
              </a:r>
              <a:endParaRPr lang="en-US" sz="1801" b="1" dirty="0">
                <a:solidFill>
                  <a:schemeClr val="tx1"/>
                </a:solidFill>
                <a:latin typeface="Aptos" panose="020B0004020202020204" pitchFamily="34" charset="0"/>
              </a:endParaRPr>
            </a:p>
          </p:txBody>
        </p:sp>
        <p:sp>
          <p:nvSpPr>
            <p:cNvPr id="75" name="Rectangle 74">
              <a:extLst>
                <a:ext uri="{FF2B5EF4-FFF2-40B4-BE49-F238E27FC236}">
                  <a16:creationId xmlns:a16="http://schemas.microsoft.com/office/drawing/2014/main" id="{76E2FFA0-BFED-D993-0B31-9DC42DB3934A}"/>
                </a:ext>
              </a:extLst>
            </p:cNvPr>
            <p:cNvSpPr/>
            <p:nvPr/>
          </p:nvSpPr>
          <p:spPr>
            <a:xfrm>
              <a:off x="4948074" y="2350081"/>
              <a:ext cx="3770380" cy="537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panose="020B0004020202020204" pitchFamily="34" charset="0"/>
                </a:rPr>
                <a:t>Clears an area outside the border. The margin is transparent</a:t>
              </a:r>
            </a:p>
          </p:txBody>
        </p:sp>
      </p:grpSp>
    </p:spTree>
    <p:extLst>
      <p:ext uri="{BB962C8B-B14F-4D97-AF65-F5344CB8AC3E}">
        <p14:creationId xmlns:p14="http://schemas.microsoft.com/office/powerpoint/2010/main" val="256573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1+#ppt_w/2"/>
                                          </p:val>
                                        </p:tav>
                                        <p:tav tm="100000">
                                          <p:val>
                                            <p:strVal val="#ppt_x"/>
                                          </p:val>
                                        </p:tav>
                                      </p:tavLst>
                                    </p:anim>
                                    <p:anim calcmode="lin" valueType="num">
                                      <p:cBhvr additive="base">
                                        <p:cTn id="32"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additive="base">
                                        <p:cTn id="37" dur="500" fill="hold"/>
                                        <p:tgtEl>
                                          <p:spTgt spid="76"/>
                                        </p:tgtEl>
                                        <p:attrNameLst>
                                          <p:attrName>ppt_x</p:attrName>
                                        </p:attrNameLst>
                                      </p:cBhvr>
                                      <p:tavLst>
                                        <p:tav tm="0">
                                          <p:val>
                                            <p:strVal val="1+#ppt_w/2"/>
                                          </p:val>
                                        </p:tav>
                                        <p:tav tm="100000">
                                          <p:val>
                                            <p:strVal val="#ppt_x"/>
                                          </p:val>
                                        </p:tav>
                                      </p:tavLst>
                                    </p:anim>
                                    <p:anim calcmode="lin" valueType="num">
                                      <p:cBhvr additive="base">
                                        <p:cTn id="3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6960B44-10E2-1929-9B6D-DBBFEA6105B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0028AC7-6749-E6EA-42F8-AE953E07CE7D}"/>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69740B35-EBB9-2D3A-2B4A-08B5A5FE9B3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EC85D4A9-D0F4-C65B-EA14-BE1C608B0BE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2A2A00A1-31AB-7DED-D12A-8F380B53F8C2}"/>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AFD88136-2DDA-CC3F-198A-A4F303C2FAA5}"/>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8885108-3AA3-BD4A-4919-D1EBDA7724C2}"/>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2" name="Group 21">
            <a:extLst>
              <a:ext uri="{FF2B5EF4-FFF2-40B4-BE49-F238E27FC236}">
                <a16:creationId xmlns:a16="http://schemas.microsoft.com/office/drawing/2014/main" id="{8C791334-FCB1-0E78-4534-6EBEEAB4248C}"/>
              </a:ext>
            </a:extLst>
          </p:cNvPr>
          <p:cNvGrpSpPr/>
          <p:nvPr/>
        </p:nvGrpSpPr>
        <p:grpSpPr>
          <a:xfrm>
            <a:off x="412963" y="2070009"/>
            <a:ext cx="5699511" cy="1873853"/>
            <a:chOff x="2963843" y="-1663372"/>
            <a:chExt cx="5699511" cy="1873853"/>
          </a:xfrm>
        </p:grpSpPr>
        <p:sp>
          <p:nvSpPr>
            <p:cNvPr id="4" name="Rectangle 3">
              <a:extLst>
                <a:ext uri="{FF2B5EF4-FFF2-40B4-BE49-F238E27FC236}">
                  <a16:creationId xmlns:a16="http://schemas.microsoft.com/office/drawing/2014/main" id="{A7B6D0F3-4E47-CD38-963C-87B5CC3BB5FB}"/>
                </a:ext>
              </a:extLst>
            </p:cNvPr>
            <p:cNvSpPr/>
            <p:nvPr/>
          </p:nvSpPr>
          <p:spPr>
            <a:xfrm>
              <a:off x="2966110" y="-1663372"/>
              <a:ext cx="1524015" cy="692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Berlin Sans FB" panose="020E0602020502020306" pitchFamily="34" charset="0"/>
                  <a:ea typeface="Roboto" panose="02000000000000000000" pitchFamily="2" charset="0"/>
                  <a:cs typeface="Roboto" panose="02000000000000000000" pitchFamily="2" charset="0"/>
                </a:rPr>
                <a:t>Margin</a:t>
              </a:r>
              <a:endParaRPr lang="en-US" sz="2400" dirty="0">
                <a:solidFill>
                  <a:schemeClr val="bg1"/>
                </a:solidFill>
                <a:latin typeface="Berlin Sans FB" panose="020E0602020502020306" pitchFamily="34"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8495A1DA-C041-2877-D782-34DD480F336C}"/>
                </a:ext>
              </a:extLst>
            </p:cNvPr>
            <p:cNvSpPr/>
            <p:nvPr/>
          </p:nvSpPr>
          <p:spPr>
            <a:xfrm>
              <a:off x="2963843" y="-883275"/>
              <a:ext cx="5699511" cy="109375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rial Rounded MT Bold" panose="020F0704030504030204" pitchFamily="34" charset="0"/>
                </a:rPr>
                <a:t>The CSS margin properties are used to create space around elements, outside of any defined borders.</a:t>
              </a:r>
            </a:p>
          </p:txBody>
        </p:sp>
      </p:grpSp>
      <p:sp>
        <p:nvSpPr>
          <p:cNvPr id="24" name="Rectangle 23">
            <a:extLst>
              <a:ext uri="{FF2B5EF4-FFF2-40B4-BE49-F238E27FC236}">
                <a16:creationId xmlns:a16="http://schemas.microsoft.com/office/drawing/2014/main" id="{4FBEF721-FCD4-5E7D-0D90-812E74C7B3D0}"/>
              </a:ext>
            </a:extLst>
          </p:cNvPr>
          <p:cNvSpPr/>
          <p:nvPr/>
        </p:nvSpPr>
        <p:spPr>
          <a:xfrm>
            <a:off x="412963" y="4223304"/>
            <a:ext cx="3976268" cy="237036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Properties Margin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margin-top</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margin-right</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margin-left</a:t>
            </a:r>
          </a:p>
          <a:p>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margin-bottom</a:t>
            </a:r>
          </a:p>
        </p:txBody>
      </p:sp>
      <p:sp>
        <p:nvSpPr>
          <p:cNvPr id="26" name="Rectangle 25">
            <a:extLst>
              <a:ext uri="{FF2B5EF4-FFF2-40B4-BE49-F238E27FC236}">
                <a16:creationId xmlns:a16="http://schemas.microsoft.com/office/drawing/2014/main" id="{CEDB229E-2B51-8F88-61F9-132817D569F6}"/>
              </a:ext>
            </a:extLst>
          </p:cNvPr>
          <p:cNvSpPr/>
          <p:nvPr/>
        </p:nvSpPr>
        <p:spPr>
          <a:xfrm>
            <a:off x="412963" y="6993612"/>
            <a:ext cx="3976268" cy="345414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Value Margin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auto</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the browser calculates the margin</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length</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specifies a margin in </a:t>
            </a:r>
            <a:r>
              <a:rPr lang="en-US" sz="1600" dirty="0" err="1">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px</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pt, cm, etc.</a:t>
            </a:r>
            <a:b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1" i="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a margin in % of the width of the containing element</a:t>
            </a:r>
          </a:p>
          <a:p>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inherit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that the margin should be inherited from the parent element</a:t>
            </a:r>
            <a:endPar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392301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F24A274-7924-1E55-F6E4-B0629B92827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EE51F88-75FE-9A48-8320-7B5C2A2C506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535786A3-220A-29B6-E077-AAC7BD6C2CAC}"/>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8268F072-3E67-E25D-FAB5-B2064C7D0B43}"/>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10ECF58-8846-8C2E-8EB4-A2573980C90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DE848A7-3ABA-5EE1-59B3-31332ABA529D}"/>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4C165630-F783-FEDA-EC3D-FFFCFA261FF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Rectangle 9">
            <a:extLst>
              <a:ext uri="{FF2B5EF4-FFF2-40B4-BE49-F238E27FC236}">
                <a16:creationId xmlns:a16="http://schemas.microsoft.com/office/drawing/2014/main" id="{6E99982A-AC69-6376-6AB0-EE06ECF2C259}"/>
              </a:ext>
            </a:extLst>
          </p:cNvPr>
          <p:cNvSpPr/>
          <p:nvPr/>
        </p:nvSpPr>
        <p:spPr>
          <a:xfrm>
            <a:off x="1331541" y="1001419"/>
            <a:ext cx="4158865" cy="597449"/>
          </a:xfrm>
          <a:prstGeom prst="rect">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Margin – Shorthand Property</a:t>
            </a:r>
          </a:p>
        </p:txBody>
      </p:sp>
      <p:grpSp>
        <p:nvGrpSpPr>
          <p:cNvPr id="55" name="Group 54">
            <a:extLst>
              <a:ext uri="{FF2B5EF4-FFF2-40B4-BE49-F238E27FC236}">
                <a16:creationId xmlns:a16="http://schemas.microsoft.com/office/drawing/2014/main" id="{8BF60D70-C6A8-B66A-4CA5-C76F026BC8AE}"/>
              </a:ext>
            </a:extLst>
          </p:cNvPr>
          <p:cNvGrpSpPr/>
          <p:nvPr/>
        </p:nvGrpSpPr>
        <p:grpSpPr>
          <a:xfrm>
            <a:off x="306867" y="2139291"/>
            <a:ext cx="4272855" cy="1194899"/>
            <a:chOff x="321888" y="1916551"/>
            <a:chExt cx="4272855" cy="1194898"/>
          </a:xfrm>
        </p:grpSpPr>
        <p:sp>
          <p:nvSpPr>
            <p:cNvPr id="16" name="Rectangle 15">
              <a:extLst>
                <a:ext uri="{FF2B5EF4-FFF2-40B4-BE49-F238E27FC236}">
                  <a16:creationId xmlns:a16="http://schemas.microsoft.com/office/drawing/2014/main" id="{8B03827F-709F-40E6-C468-A5BAC36704EC}"/>
                </a:ext>
              </a:extLst>
            </p:cNvPr>
            <p:cNvSpPr/>
            <p:nvPr/>
          </p:nvSpPr>
          <p:spPr>
            <a:xfrm>
              <a:off x="331166" y="2514000"/>
              <a:ext cx="4263577" cy="597449"/>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72px 100px </a:t>
              </a:r>
            </a:p>
          </p:txBody>
        </p:sp>
        <p:sp>
          <p:nvSpPr>
            <p:cNvPr id="54" name="Rectangle 53">
              <a:extLst>
                <a:ext uri="{FF2B5EF4-FFF2-40B4-BE49-F238E27FC236}">
                  <a16:creationId xmlns:a16="http://schemas.microsoft.com/office/drawing/2014/main" id="{0535DC04-3E29-1D52-20C4-6D004EC9263A}"/>
                </a:ext>
              </a:extLst>
            </p:cNvPr>
            <p:cNvSpPr/>
            <p:nvPr/>
          </p:nvSpPr>
          <p:spPr>
            <a:xfrm>
              <a:off x="321888" y="1916551"/>
              <a:ext cx="1226099" cy="597449"/>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4 value</a:t>
              </a:r>
            </a:p>
          </p:txBody>
        </p:sp>
      </p:grpSp>
      <p:grpSp>
        <p:nvGrpSpPr>
          <p:cNvPr id="29" name="Group 28">
            <a:extLst>
              <a:ext uri="{FF2B5EF4-FFF2-40B4-BE49-F238E27FC236}">
                <a16:creationId xmlns:a16="http://schemas.microsoft.com/office/drawing/2014/main" id="{FBD97D74-BABC-7762-2313-D3DD05A34407}"/>
              </a:ext>
            </a:extLst>
          </p:cNvPr>
          <p:cNvGrpSpPr/>
          <p:nvPr/>
        </p:nvGrpSpPr>
        <p:grpSpPr>
          <a:xfrm>
            <a:off x="856664" y="3227943"/>
            <a:ext cx="1676242" cy="1223168"/>
            <a:chOff x="866973" y="2827143"/>
            <a:chExt cx="1676242" cy="1223168"/>
          </a:xfrm>
        </p:grpSpPr>
        <p:cxnSp>
          <p:nvCxnSpPr>
            <p:cNvPr id="25" name="Straight Arrow Connector 24">
              <a:extLst>
                <a:ext uri="{FF2B5EF4-FFF2-40B4-BE49-F238E27FC236}">
                  <a16:creationId xmlns:a16="http://schemas.microsoft.com/office/drawing/2014/main" id="{0AC54728-65F3-3A9F-7D1D-1BD8C8089007}"/>
                </a:ext>
              </a:extLst>
            </p:cNvPr>
            <p:cNvCxnSpPr>
              <a:cxnSpLocks/>
            </p:cNvCxnSpPr>
            <p:nvPr/>
          </p:nvCxnSpPr>
          <p:spPr>
            <a:xfrm flipV="1">
              <a:off x="1694752" y="2827143"/>
              <a:ext cx="0" cy="66307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28" name="Rectangle 27">
              <a:extLst>
                <a:ext uri="{FF2B5EF4-FFF2-40B4-BE49-F238E27FC236}">
                  <a16:creationId xmlns:a16="http://schemas.microsoft.com/office/drawing/2014/main" id="{54B1890E-92BB-0E54-F13C-7E3C33F8D87B}"/>
                </a:ext>
              </a:extLst>
            </p:cNvPr>
            <p:cNvSpPr/>
            <p:nvPr/>
          </p:nvSpPr>
          <p:spPr>
            <a:xfrm>
              <a:off x="866973" y="3488787"/>
              <a:ext cx="1676242"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margin-top</a:t>
              </a:r>
            </a:p>
          </p:txBody>
        </p:sp>
      </p:grpSp>
      <p:grpSp>
        <p:nvGrpSpPr>
          <p:cNvPr id="31" name="Group 30">
            <a:extLst>
              <a:ext uri="{FF2B5EF4-FFF2-40B4-BE49-F238E27FC236}">
                <a16:creationId xmlns:a16="http://schemas.microsoft.com/office/drawing/2014/main" id="{7161FCC3-D621-34F3-D0FE-FCBC5F52AD58}"/>
              </a:ext>
            </a:extLst>
          </p:cNvPr>
          <p:cNvGrpSpPr/>
          <p:nvPr/>
        </p:nvGrpSpPr>
        <p:grpSpPr>
          <a:xfrm>
            <a:off x="1546858" y="2065777"/>
            <a:ext cx="1941211" cy="811644"/>
            <a:chOff x="866973" y="3488787"/>
            <a:chExt cx="1941210" cy="964855"/>
          </a:xfrm>
        </p:grpSpPr>
        <p:cxnSp>
          <p:nvCxnSpPr>
            <p:cNvPr id="32" name="Straight Arrow Connector 31">
              <a:extLst>
                <a:ext uri="{FF2B5EF4-FFF2-40B4-BE49-F238E27FC236}">
                  <a16:creationId xmlns:a16="http://schemas.microsoft.com/office/drawing/2014/main" id="{BB034A0B-94A1-20A7-B54A-1523C8584338}"/>
                </a:ext>
              </a:extLst>
            </p:cNvPr>
            <p:cNvCxnSpPr>
              <a:cxnSpLocks/>
            </p:cNvCxnSpPr>
            <p:nvPr/>
          </p:nvCxnSpPr>
          <p:spPr>
            <a:xfrm>
              <a:off x="1705094" y="3947285"/>
              <a:ext cx="0" cy="50635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33" name="Rectangle 32">
              <a:extLst>
                <a:ext uri="{FF2B5EF4-FFF2-40B4-BE49-F238E27FC236}">
                  <a16:creationId xmlns:a16="http://schemas.microsoft.com/office/drawing/2014/main" id="{96DBE76B-1907-88AF-6FAF-4547339344B4}"/>
                </a:ext>
              </a:extLst>
            </p:cNvPr>
            <p:cNvSpPr/>
            <p:nvPr/>
          </p:nvSpPr>
          <p:spPr>
            <a:xfrm>
              <a:off x="866973" y="3488787"/>
              <a:ext cx="1941210"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margin-right</a:t>
              </a:r>
            </a:p>
          </p:txBody>
        </p:sp>
      </p:grpSp>
      <p:grpSp>
        <p:nvGrpSpPr>
          <p:cNvPr id="47" name="Group 46">
            <a:extLst>
              <a:ext uri="{FF2B5EF4-FFF2-40B4-BE49-F238E27FC236}">
                <a16:creationId xmlns:a16="http://schemas.microsoft.com/office/drawing/2014/main" id="{E18E6BCE-FAD7-2ABC-7674-9E16684E8B95}"/>
              </a:ext>
            </a:extLst>
          </p:cNvPr>
          <p:cNvGrpSpPr/>
          <p:nvPr/>
        </p:nvGrpSpPr>
        <p:grpSpPr>
          <a:xfrm>
            <a:off x="2441883" y="3276489"/>
            <a:ext cx="2057298" cy="1212329"/>
            <a:chOff x="866972" y="2609135"/>
            <a:chExt cx="2057297" cy="1441176"/>
          </a:xfrm>
        </p:grpSpPr>
        <p:cxnSp>
          <p:nvCxnSpPr>
            <p:cNvPr id="48" name="Straight Arrow Connector 47">
              <a:extLst>
                <a:ext uri="{FF2B5EF4-FFF2-40B4-BE49-F238E27FC236}">
                  <a16:creationId xmlns:a16="http://schemas.microsoft.com/office/drawing/2014/main" id="{DC71405A-E166-29B2-6FBB-059976B1B485}"/>
                </a:ext>
              </a:extLst>
            </p:cNvPr>
            <p:cNvCxnSpPr>
              <a:cxnSpLocks/>
            </p:cNvCxnSpPr>
            <p:nvPr/>
          </p:nvCxnSpPr>
          <p:spPr>
            <a:xfrm flipV="1">
              <a:off x="1705094" y="2609135"/>
              <a:ext cx="0" cy="81244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49" name="Rectangle 48">
              <a:extLst>
                <a:ext uri="{FF2B5EF4-FFF2-40B4-BE49-F238E27FC236}">
                  <a16:creationId xmlns:a16="http://schemas.microsoft.com/office/drawing/2014/main" id="{758FB4F9-CE01-1A21-C824-0C67423B14BE}"/>
                </a:ext>
              </a:extLst>
            </p:cNvPr>
            <p:cNvSpPr/>
            <p:nvPr/>
          </p:nvSpPr>
          <p:spPr>
            <a:xfrm>
              <a:off x="866972" y="3488786"/>
              <a:ext cx="2057297" cy="561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margin-bottom</a:t>
              </a:r>
            </a:p>
          </p:txBody>
        </p:sp>
      </p:grpSp>
      <p:grpSp>
        <p:nvGrpSpPr>
          <p:cNvPr id="51" name="Group 50">
            <a:extLst>
              <a:ext uri="{FF2B5EF4-FFF2-40B4-BE49-F238E27FC236}">
                <a16:creationId xmlns:a16="http://schemas.microsoft.com/office/drawing/2014/main" id="{8CD09983-CE30-6391-7EA9-5A8C733412C8}"/>
              </a:ext>
            </a:extLst>
          </p:cNvPr>
          <p:cNvGrpSpPr/>
          <p:nvPr/>
        </p:nvGrpSpPr>
        <p:grpSpPr>
          <a:xfrm>
            <a:off x="2942406" y="2026077"/>
            <a:ext cx="1941211" cy="811644"/>
            <a:chOff x="866973" y="3488787"/>
            <a:chExt cx="1941210" cy="964855"/>
          </a:xfrm>
        </p:grpSpPr>
        <p:cxnSp>
          <p:nvCxnSpPr>
            <p:cNvPr id="52" name="Straight Arrow Connector 51">
              <a:extLst>
                <a:ext uri="{FF2B5EF4-FFF2-40B4-BE49-F238E27FC236}">
                  <a16:creationId xmlns:a16="http://schemas.microsoft.com/office/drawing/2014/main" id="{811614F9-0CC8-FF29-BA28-0C7117760C31}"/>
                </a:ext>
              </a:extLst>
            </p:cNvPr>
            <p:cNvCxnSpPr>
              <a:cxnSpLocks/>
            </p:cNvCxnSpPr>
            <p:nvPr/>
          </p:nvCxnSpPr>
          <p:spPr>
            <a:xfrm>
              <a:off x="1705094" y="3947285"/>
              <a:ext cx="0" cy="50635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53" name="Rectangle 52">
              <a:extLst>
                <a:ext uri="{FF2B5EF4-FFF2-40B4-BE49-F238E27FC236}">
                  <a16:creationId xmlns:a16="http://schemas.microsoft.com/office/drawing/2014/main" id="{EF43C7D6-0EB8-309B-8BE7-C90263FA4206}"/>
                </a:ext>
              </a:extLst>
            </p:cNvPr>
            <p:cNvSpPr/>
            <p:nvPr/>
          </p:nvSpPr>
          <p:spPr>
            <a:xfrm>
              <a:off x="866973" y="3488787"/>
              <a:ext cx="1941210"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margin-left</a:t>
              </a:r>
            </a:p>
          </p:txBody>
        </p:sp>
      </p:grpSp>
      <p:grpSp>
        <p:nvGrpSpPr>
          <p:cNvPr id="58" name="Group 57">
            <a:extLst>
              <a:ext uri="{FF2B5EF4-FFF2-40B4-BE49-F238E27FC236}">
                <a16:creationId xmlns:a16="http://schemas.microsoft.com/office/drawing/2014/main" id="{5F3F7CFC-2C1C-A7B7-7F3C-4078305D2007}"/>
              </a:ext>
            </a:extLst>
          </p:cNvPr>
          <p:cNvGrpSpPr/>
          <p:nvPr/>
        </p:nvGrpSpPr>
        <p:grpSpPr>
          <a:xfrm>
            <a:off x="337421" y="4787964"/>
            <a:ext cx="3391349" cy="1140091"/>
            <a:chOff x="212100" y="4448020"/>
            <a:chExt cx="3391349" cy="1140090"/>
          </a:xfrm>
        </p:grpSpPr>
        <p:sp>
          <p:nvSpPr>
            <p:cNvPr id="56" name="Rectangle 55">
              <a:extLst>
                <a:ext uri="{FF2B5EF4-FFF2-40B4-BE49-F238E27FC236}">
                  <a16:creationId xmlns:a16="http://schemas.microsoft.com/office/drawing/2014/main" id="{5E58E5C3-846D-7399-7B35-923B665F3F11}"/>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3 Value</a:t>
              </a:r>
            </a:p>
          </p:txBody>
        </p:sp>
        <p:sp>
          <p:nvSpPr>
            <p:cNvPr id="57" name="Rectangle 56">
              <a:extLst>
                <a:ext uri="{FF2B5EF4-FFF2-40B4-BE49-F238E27FC236}">
                  <a16:creationId xmlns:a16="http://schemas.microsoft.com/office/drawing/2014/main" id="{9AA354E3-F7E7-3F86-6F3F-B97CE3D6FB23}"/>
                </a:ext>
              </a:extLst>
            </p:cNvPr>
            <p:cNvSpPr/>
            <p:nvPr/>
          </p:nvSpPr>
          <p:spPr>
            <a:xfrm>
              <a:off x="212100" y="5026585"/>
              <a:ext cx="3391349"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72px </a:t>
              </a:r>
            </a:p>
          </p:txBody>
        </p:sp>
      </p:grpSp>
      <p:grpSp>
        <p:nvGrpSpPr>
          <p:cNvPr id="70" name="Group 69">
            <a:extLst>
              <a:ext uri="{FF2B5EF4-FFF2-40B4-BE49-F238E27FC236}">
                <a16:creationId xmlns:a16="http://schemas.microsoft.com/office/drawing/2014/main" id="{9D0B94EB-9696-574E-CF7E-A4614EFCF8CA}"/>
              </a:ext>
            </a:extLst>
          </p:cNvPr>
          <p:cNvGrpSpPr/>
          <p:nvPr/>
        </p:nvGrpSpPr>
        <p:grpSpPr>
          <a:xfrm>
            <a:off x="894712" y="5903656"/>
            <a:ext cx="1647049" cy="814670"/>
            <a:chOff x="970780" y="5413629"/>
            <a:chExt cx="1647049" cy="1002919"/>
          </a:xfrm>
        </p:grpSpPr>
        <p:cxnSp>
          <p:nvCxnSpPr>
            <p:cNvPr id="60" name="Straight Arrow Connector 59">
              <a:extLst>
                <a:ext uri="{FF2B5EF4-FFF2-40B4-BE49-F238E27FC236}">
                  <a16:creationId xmlns:a16="http://schemas.microsoft.com/office/drawing/2014/main" id="{C14625F2-4892-41C9-AEBD-C93645A7809A}"/>
                </a:ext>
              </a:extLst>
            </p:cNvPr>
            <p:cNvCxnSpPr>
              <a:cxnSpLocks/>
            </p:cNvCxnSpPr>
            <p:nvPr/>
          </p:nvCxnSpPr>
          <p:spPr>
            <a:xfrm flipV="1">
              <a:off x="1816857" y="5413629"/>
              <a:ext cx="0" cy="57737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69A9619-5ACD-603E-1620-3F4CEBAE5A9F}"/>
                </a:ext>
              </a:extLst>
            </p:cNvPr>
            <p:cNvSpPr/>
            <p:nvPr/>
          </p:nvSpPr>
          <p:spPr>
            <a:xfrm>
              <a:off x="970780" y="6044984"/>
              <a:ext cx="1647049"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margin-top</a:t>
              </a:r>
            </a:p>
          </p:txBody>
        </p:sp>
      </p:grpSp>
      <p:grpSp>
        <p:nvGrpSpPr>
          <p:cNvPr id="71" name="Group 70">
            <a:extLst>
              <a:ext uri="{FF2B5EF4-FFF2-40B4-BE49-F238E27FC236}">
                <a16:creationId xmlns:a16="http://schemas.microsoft.com/office/drawing/2014/main" id="{7B581030-E6A5-2E0E-ADC3-CD0B78C7256C}"/>
              </a:ext>
            </a:extLst>
          </p:cNvPr>
          <p:cNvGrpSpPr/>
          <p:nvPr/>
        </p:nvGrpSpPr>
        <p:grpSpPr>
          <a:xfrm>
            <a:off x="994207" y="4488818"/>
            <a:ext cx="3077397" cy="975872"/>
            <a:chOff x="252838" y="6311909"/>
            <a:chExt cx="3077398" cy="975872"/>
          </a:xfrm>
        </p:grpSpPr>
        <p:cxnSp>
          <p:nvCxnSpPr>
            <p:cNvPr id="72" name="Straight Arrow Connector 71">
              <a:extLst>
                <a:ext uri="{FF2B5EF4-FFF2-40B4-BE49-F238E27FC236}">
                  <a16:creationId xmlns:a16="http://schemas.microsoft.com/office/drawing/2014/main" id="{09F24CBF-1334-9521-5586-62B93D607B89}"/>
                </a:ext>
              </a:extLst>
            </p:cNvPr>
            <p:cNvCxnSpPr>
              <a:cxnSpLocks/>
            </p:cNvCxnSpPr>
            <p:nvPr/>
          </p:nvCxnSpPr>
          <p:spPr>
            <a:xfrm>
              <a:off x="1605854" y="6768038"/>
              <a:ext cx="23176" cy="519743"/>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1D8D9AA-18A9-8FEC-CA96-3A0A442361AF}"/>
                </a:ext>
              </a:extLst>
            </p:cNvPr>
            <p:cNvSpPr/>
            <p:nvPr/>
          </p:nvSpPr>
          <p:spPr>
            <a:xfrm>
              <a:off x="252838" y="631190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margin-right &amp; left</a:t>
              </a:r>
            </a:p>
          </p:txBody>
        </p:sp>
      </p:grpSp>
      <p:grpSp>
        <p:nvGrpSpPr>
          <p:cNvPr id="76" name="Group 75">
            <a:extLst>
              <a:ext uri="{FF2B5EF4-FFF2-40B4-BE49-F238E27FC236}">
                <a16:creationId xmlns:a16="http://schemas.microsoft.com/office/drawing/2014/main" id="{5617C95B-FABC-560C-6418-64525813DAE0}"/>
              </a:ext>
            </a:extLst>
          </p:cNvPr>
          <p:cNvGrpSpPr/>
          <p:nvPr/>
        </p:nvGrpSpPr>
        <p:grpSpPr>
          <a:xfrm>
            <a:off x="2444651" y="5816617"/>
            <a:ext cx="3077397" cy="940309"/>
            <a:chOff x="261693" y="5639204"/>
            <a:chExt cx="3077398" cy="940309"/>
          </a:xfrm>
        </p:grpSpPr>
        <p:cxnSp>
          <p:nvCxnSpPr>
            <p:cNvPr id="77" name="Straight Arrow Connector 76">
              <a:extLst>
                <a:ext uri="{FF2B5EF4-FFF2-40B4-BE49-F238E27FC236}">
                  <a16:creationId xmlns:a16="http://schemas.microsoft.com/office/drawing/2014/main" id="{54425296-4354-0820-5DA4-F0EBAC63E3E6}"/>
                </a:ext>
              </a:extLst>
            </p:cNvPr>
            <p:cNvCxnSpPr>
              <a:cxnSpLocks/>
            </p:cNvCxnSpPr>
            <p:nvPr/>
          </p:nvCxnSpPr>
          <p:spPr>
            <a:xfrm flipH="1" flipV="1">
              <a:off x="1157077" y="5639204"/>
              <a:ext cx="298998" cy="5876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18BF8B0-9293-4774-22C3-2644B702DE92}"/>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margin-bottom</a:t>
              </a:r>
            </a:p>
          </p:txBody>
        </p:sp>
      </p:grpSp>
      <p:grpSp>
        <p:nvGrpSpPr>
          <p:cNvPr id="88" name="Group 87">
            <a:extLst>
              <a:ext uri="{FF2B5EF4-FFF2-40B4-BE49-F238E27FC236}">
                <a16:creationId xmlns:a16="http://schemas.microsoft.com/office/drawing/2014/main" id="{4A19852D-8B1D-67F1-4C34-03D0AB697370}"/>
              </a:ext>
            </a:extLst>
          </p:cNvPr>
          <p:cNvGrpSpPr/>
          <p:nvPr/>
        </p:nvGrpSpPr>
        <p:grpSpPr>
          <a:xfrm>
            <a:off x="326135" y="7313871"/>
            <a:ext cx="2684949" cy="1151946"/>
            <a:chOff x="194919" y="4448020"/>
            <a:chExt cx="2684949" cy="1151945"/>
          </a:xfrm>
        </p:grpSpPr>
        <p:sp>
          <p:nvSpPr>
            <p:cNvPr id="89" name="Rectangle 88">
              <a:extLst>
                <a:ext uri="{FF2B5EF4-FFF2-40B4-BE49-F238E27FC236}">
                  <a16:creationId xmlns:a16="http://schemas.microsoft.com/office/drawing/2014/main" id="{7AD83776-4A28-B716-0DB6-992D6510082A}"/>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2 Value</a:t>
              </a:r>
            </a:p>
          </p:txBody>
        </p:sp>
        <p:sp>
          <p:nvSpPr>
            <p:cNvPr id="90" name="Rectangle 89">
              <a:extLst>
                <a:ext uri="{FF2B5EF4-FFF2-40B4-BE49-F238E27FC236}">
                  <a16:creationId xmlns:a16="http://schemas.microsoft.com/office/drawing/2014/main" id="{5D65942C-2DAC-A7F4-987D-DC8421AF16B0}"/>
                </a:ext>
              </a:extLst>
            </p:cNvPr>
            <p:cNvSpPr/>
            <p:nvPr/>
          </p:nvSpPr>
          <p:spPr>
            <a:xfrm>
              <a:off x="194919" y="5038440"/>
              <a:ext cx="2684949"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 50px </a:t>
              </a:r>
            </a:p>
          </p:txBody>
        </p:sp>
      </p:grpSp>
      <p:grpSp>
        <p:nvGrpSpPr>
          <p:cNvPr id="94" name="Group 93">
            <a:extLst>
              <a:ext uri="{FF2B5EF4-FFF2-40B4-BE49-F238E27FC236}">
                <a16:creationId xmlns:a16="http://schemas.microsoft.com/office/drawing/2014/main" id="{A3D2FA92-5865-220B-00D5-D8556906C553}"/>
              </a:ext>
            </a:extLst>
          </p:cNvPr>
          <p:cNvGrpSpPr/>
          <p:nvPr/>
        </p:nvGrpSpPr>
        <p:grpSpPr>
          <a:xfrm>
            <a:off x="1421784" y="7000072"/>
            <a:ext cx="3077397" cy="1079833"/>
            <a:chOff x="261693" y="6207949"/>
            <a:chExt cx="3077398" cy="1079832"/>
          </a:xfrm>
        </p:grpSpPr>
        <p:cxnSp>
          <p:nvCxnSpPr>
            <p:cNvPr id="95" name="Straight Arrow Connector 94">
              <a:extLst>
                <a:ext uri="{FF2B5EF4-FFF2-40B4-BE49-F238E27FC236}">
                  <a16:creationId xmlns:a16="http://schemas.microsoft.com/office/drawing/2014/main" id="{CB5CBD79-2287-942F-8B99-128D45CB6108}"/>
                </a:ext>
              </a:extLst>
            </p:cNvPr>
            <p:cNvCxnSpPr>
              <a:cxnSpLocks/>
            </p:cNvCxnSpPr>
            <p:nvPr/>
          </p:nvCxnSpPr>
          <p:spPr>
            <a:xfrm flipH="1">
              <a:off x="1629030" y="6579513"/>
              <a:ext cx="34175" cy="70826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4993AB0B-4639-29C9-FD1C-C401B3979A7E}"/>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margin-right &amp; left </a:t>
              </a:r>
            </a:p>
          </p:txBody>
        </p:sp>
      </p:grpSp>
      <p:grpSp>
        <p:nvGrpSpPr>
          <p:cNvPr id="97" name="Group 96">
            <a:extLst>
              <a:ext uri="{FF2B5EF4-FFF2-40B4-BE49-F238E27FC236}">
                <a16:creationId xmlns:a16="http://schemas.microsoft.com/office/drawing/2014/main" id="{9B964102-7DF2-EBD9-66D1-37BCFA5D6991}"/>
              </a:ext>
            </a:extLst>
          </p:cNvPr>
          <p:cNvGrpSpPr/>
          <p:nvPr/>
        </p:nvGrpSpPr>
        <p:grpSpPr>
          <a:xfrm>
            <a:off x="316145" y="8400660"/>
            <a:ext cx="3077397" cy="805925"/>
            <a:chOff x="-2304165" y="5022512"/>
            <a:chExt cx="3077398" cy="805925"/>
          </a:xfrm>
        </p:grpSpPr>
        <p:cxnSp>
          <p:nvCxnSpPr>
            <p:cNvPr id="98" name="Straight Arrow Connector 97">
              <a:extLst>
                <a:ext uri="{FF2B5EF4-FFF2-40B4-BE49-F238E27FC236}">
                  <a16:creationId xmlns:a16="http://schemas.microsoft.com/office/drawing/2014/main" id="{243C3336-9994-D2DD-9476-5AD8D61419CF}"/>
                </a:ext>
              </a:extLst>
            </p:cNvPr>
            <p:cNvCxnSpPr>
              <a:cxnSpLocks/>
            </p:cNvCxnSpPr>
            <p:nvPr/>
          </p:nvCxnSpPr>
          <p:spPr>
            <a:xfrm flipV="1">
              <a:off x="-728365" y="5022512"/>
              <a:ext cx="107596" cy="52605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5B8F0EE9-3510-66E5-3591-28D1FEADD98C}"/>
                </a:ext>
              </a:extLst>
            </p:cNvPr>
            <p:cNvSpPr/>
            <p:nvPr/>
          </p:nvSpPr>
          <p:spPr>
            <a:xfrm>
              <a:off x="-2304165" y="5456873"/>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margin-top &amp; bottom</a:t>
              </a:r>
            </a:p>
          </p:txBody>
        </p:sp>
      </p:grpSp>
      <p:grpSp>
        <p:nvGrpSpPr>
          <p:cNvPr id="100" name="Group 99">
            <a:extLst>
              <a:ext uri="{FF2B5EF4-FFF2-40B4-BE49-F238E27FC236}">
                <a16:creationId xmlns:a16="http://schemas.microsoft.com/office/drawing/2014/main" id="{2EF7CF2D-2553-A088-3ED3-FC1A9D21AAD4}"/>
              </a:ext>
            </a:extLst>
          </p:cNvPr>
          <p:cNvGrpSpPr/>
          <p:nvPr/>
        </p:nvGrpSpPr>
        <p:grpSpPr>
          <a:xfrm>
            <a:off x="412963" y="9580188"/>
            <a:ext cx="2200435" cy="1134361"/>
            <a:chOff x="195044" y="4448020"/>
            <a:chExt cx="2200435" cy="1134360"/>
          </a:xfrm>
        </p:grpSpPr>
        <p:sp>
          <p:nvSpPr>
            <p:cNvPr id="101" name="Rectangle 100">
              <a:extLst>
                <a:ext uri="{FF2B5EF4-FFF2-40B4-BE49-F238E27FC236}">
                  <a16:creationId xmlns:a16="http://schemas.microsoft.com/office/drawing/2014/main" id="{9069299E-213B-0F8C-B245-6B603FFC226F}"/>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1 Value</a:t>
              </a:r>
            </a:p>
          </p:txBody>
        </p:sp>
        <p:sp>
          <p:nvSpPr>
            <p:cNvPr id="102" name="Rectangle 101">
              <a:extLst>
                <a:ext uri="{FF2B5EF4-FFF2-40B4-BE49-F238E27FC236}">
                  <a16:creationId xmlns:a16="http://schemas.microsoft.com/office/drawing/2014/main" id="{753EEBE5-EEBC-0183-B874-FC8B3A9F6073}"/>
                </a:ext>
              </a:extLst>
            </p:cNvPr>
            <p:cNvSpPr/>
            <p:nvPr/>
          </p:nvSpPr>
          <p:spPr>
            <a:xfrm>
              <a:off x="195044" y="5020855"/>
              <a:ext cx="2200435"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margin : 25px</a:t>
              </a:r>
            </a:p>
          </p:txBody>
        </p:sp>
      </p:grpSp>
      <p:grpSp>
        <p:nvGrpSpPr>
          <p:cNvPr id="103" name="Group 102">
            <a:extLst>
              <a:ext uri="{FF2B5EF4-FFF2-40B4-BE49-F238E27FC236}">
                <a16:creationId xmlns:a16="http://schemas.microsoft.com/office/drawing/2014/main" id="{A1C45CE8-D626-7B3E-AEB4-6196024C6F12}"/>
              </a:ext>
            </a:extLst>
          </p:cNvPr>
          <p:cNvGrpSpPr/>
          <p:nvPr/>
        </p:nvGrpSpPr>
        <p:grpSpPr>
          <a:xfrm>
            <a:off x="1165247" y="10559309"/>
            <a:ext cx="2363870" cy="1112332"/>
            <a:chOff x="947328" y="5427135"/>
            <a:chExt cx="2363870" cy="1112333"/>
          </a:xfrm>
        </p:grpSpPr>
        <p:cxnSp>
          <p:nvCxnSpPr>
            <p:cNvPr id="104" name="Straight Arrow Connector 103">
              <a:extLst>
                <a:ext uri="{FF2B5EF4-FFF2-40B4-BE49-F238E27FC236}">
                  <a16:creationId xmlns:a16="http://schemas.microsoft.com/office/drawing/2014/main" id="{FFC59FE3-89AC-9199-8BEA-46931344908A}"/>
                </a:ext>
              </a:extLst>
            </p:cNvPr>
            <p:cNvCxnSpPr>
              <a:cxnSpLocks/>
            </p:cNvCxnSpPr>
            <p:nvPr/>
          </p:nvCxnSpPr>
          <p:spPr>
            <a:xfrm flipV="1">
              <a:off x="1738177" y="5427135"/>
              <a:ext cx="0" cy="785675"/>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FE761A40-4A4D-7335-7DD5-A7A14A55805F}"/>
                </a:ext>
              </a:extLst>
            </p:cNvPr>
            <p:cNvSpPr/>
            <p:nvPr/>
          </p:nvSpPr>
          <p:spPr>
            <a:xfrm>
              <a:off x="947328" y="6167904"/>
              <a:ext cx="2363870"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All four margin</a:t>
              </a:r>
            </a:p>
          </p:txBody>
        </p:sp>
      </p:grpSp>
    </p:spTree>
    <p:extLst>
      <p:ext uri="{BB962C8B-B14F-4D97-AF65-F5344CB8AC3E}">
        <p14:creationId xmlns:p14="http://schemas.microsoft.com/office/powerpoint/2010/main" val="42604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1+#ppt_w/2"/>
                                          </p:val>
                                        </p:tav>
                                        <p:tav tm="100000">
                                          <p:val>
                                            <p:strVal val="#ppt_x"/>
                                          </p:val>
                                        </p:tav>
                                      </p:tavLst>
                                    </p:anim>
                                    <p:anim calcmode="lin" valueType="num">
                                      <p:cBhvr additive="base">
                                        <p:cTn id="37"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ppt_x"/>
                                          </p:val>
                                        </p:tav>
                                        <p:tav tm="100000">
                                          <p:val>
                                            <p:strVal val="#ppt_x"/>
                                          </p:val>
                                        </p:tav>
                                      </p:tavLst>
                                    </p:anim>
                                    <p:anim calcmode="lin" valueType="num">
                                      <p:cBhvr additive="base">
                                        <p:cTn id="4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 calcmode="lin" valueType="num">
                                      <p:cBhvr additive="base">
                                        <p:cTn id="48" dur="500" fill="hold"/>
                                        <p:tgtEl>
                                          <p:spTgt spid="70"/>
                                        </p:tgtEl>
                                        <p:attrNameLst>
                                          <p:attrName>ppt_x</p:attrName>
                                        </p:attrNameLst>
                                      </p:cBhvr>
                                      <p:tavLst>
                                        <p:tav tm="0">
                                          <p:val>
                                            <p:strVal val="#ppt_x"/>
                                          </p:val>
                                        </p:tav>
                                        <p:tav tm="100000">
                                          <p:val>
                                            <p:strVal val="#ppt_x"/>
                                          </p:val>
                                        </p:tav>
                                      </p:tavLst>
                                    </p:anim>
                                    <p:anim calcmode="lin" valueType="num">
                                      <p:cBhvr additive="base">
                                        <p:cTn id="49"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500" fill="hold"/>
                                        <p:tgtEl>
                                          <p:spTgt spid="71"/>
                                        </p:tgtEl>
                                        <p:attrNameLst>
                                          <p:attrName>ppt_x</p:attrName>
                                        </p:attrNameLst>
                                      </p:cBhvr>
                                      <p:tavLst>
                                        <p:tav tm="0">
                                          <p:val>
                                            <p:strVal val="#ppt_x"/>
                                          </p:val>
                                        </p:tav>
                                        <p:tav tm="100000">
                                          <p:val>
                                            <p:strVal val="#ppt_x"/>
                                          </p:val>
                                        </p:tav>
                                      </p:tavLst>
                                    </p:anim>
                                    <p:anim calcmode="lin" valueType="num">
                                      <p:cBhvr additive="base">
                                        <p:cTn id="55"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76"/>
                                        </p:tgtEl>
                                        <p:attrNameLst>
                                          <p:attrName>style.visibility</p:attrName>
                                        </p:attrNameLst>
                                      </p:cBhvr>
                                      <p:to>
                                        <p:strVal val="visible"/>
                                      </p:to>
                                    </p:set>
                                    <p:anim calcmode="lin" valueType="num">
                                      <p:cBhvr additive="base">
                                        <p:cTn id="60" dur="500" fill="hold"/>
                                        <p:tgtEl>
                                          <p:spTgt spid="76"/>
                                        </p:tgtEl>
                                        <p:attrNameLst>
                                          <p:attrName>ppt_x</p:attrName>
                                        </p:attrNameLst>
                                      </p:cBhvr>
                                      <p:tavLst>
                                        <p:tav tm="0">
                                          <p:val>
                                            <p:strVal val="#ppt_x"/>
                                          </p:val>
                                        </p:tav>
                                        <p:tav tm="100000">
                                          <p:val>
                                            <p:strVal val="#ppt_x"/>
                                          </p:val>
                                        </p:tav>
                                      </p:tavLst>
                                    </p:anim>
                                    <p:anim calcmode="lin" valueType="num">
                                      <p:cBhvr additive="base">
                                        <p:cTn id="61"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barn(inVertical)">
                                      <p:cBhvr>
                                        <p:cTn id="66" dur="500"/>
                                        <p:tgtEl>
                                          <p:spTgt spid="88"/>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 calcmode="lin" valueType="num">
                                      <p:cBhvr additive="base">
                                        <p:cTn id="71" dur="500" fill="hold"/>
                                        <p:tgtEl>
                                          <p:spTgt spid="97"/>
                                        </p:tgtEl>
                                        <p:attrNameLst>
                                          <p:attrName>ppt_x</p:attrName>
                                        </p:attrNameLst>
                                      </p:cBhvr>
                                      <p:tavLst>
                                        <p:tav tm="0">
                                          <p:val>
                                            <p:strVal val="#ppt_x"/>
                                          </p:val>
                                        </p:tav>
                                        <p:tav tm="100000">
                                          <p:val>
                                            <p:strVal val="#ppt_x"/>
                                          </p:val>
                                        </p:tav>
                                      </p:tavLst>
                                    </p:anim>
                                    <p:anim calcmode="lin" valueType="num">
                                      <p:cBhvr additive="base">
                                        <p:cTn id="7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1"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anim calcmode="lin" valueType="num">
                                      <p:cBhvr additive="base">
                                        <p:cTn id="77" dur="500" fill="hold"/>
                                        <p:tgtEl>
                                          <p:spTgt spid="94"/>
                                        </p:tgtEl>
                                        <p:attrNameLst>
                                          <p:attrName>ppt_x</p:attrName>
                                        </p:attrNameLst>
                                      </p:cBhvr>
                                      <p:tavLst>
                                        <p:tav tm="0">
                                          <p:val>
                                            <p:strVal val="#ppt_x"/>
                                          </p:val>
                                        </p:tav>
                                        <p:tav tm="100000">
                                          <p:val>
                                            <p:strVal val="#ppt_x"/>
                                          </p:val>
                                        </p:tav>
                                      </p:tavLst>
                                    </p:anim>
                                    <p:anim calcmode="lin" valueType="num">
                                      <p:cBhvr additive="base">
                                        <p:cTn id="78"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wipe(down)">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1000"/>
                                        <p:tgtEl>
                                          <p:spTgt spid="103"/>
                                        </p:tgtEl>
                                      </p:cBhvr>
                                    </p:animEffect>
                                    <p:anim calcmode="lin" valueType="num">
                                      <p:cBhvr>
                                        <p:cTn id="89" dur="1000" fill="hold"/>
                                        <p:tgtEl>
                                          <p:spTgt spid="103"/>
                                        </p:tgtEl>
                                        <p:attrNameLst>
                                          <p:attrName>ppt_x</p:attrName>
                                        </p:attrNameLst>
                                      </p:cBhvr>
                                      <p:tavLst>
                                        <p:tav tm="0">
                                          <p:val>
                                            <p:strVal val="#ppt_x"/>
                                          </p:val>
                                        </p:tav>
                                        <p:tav tm="100000">
                                          <p:val>
                                            <p:strVal val="#ppt_x"/>
                                          </p:val>
                                        </p:tav>
                                      </p:tavLst>
                                    </p:anim>
                                    <p:anim calcmode="lin" valueType="num">
                                      <p:cBhvr>
                                        <p:cTn id="90"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CDF4DBC-1143-0C0C-6EF0-434E93DB909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CC970E5-5DA0-49E8-6823-77A136F9CAD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1FE033F-50C8-63AB-8DAB-0E297AD82ABF}"/>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3557D57-73B6-613C-7225-36733A367F55}"/>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D6A1708A-BAC3-64FA-AD1B-7640B36CEEF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7641746-8C53-8B70-5D0F-9A09A795BCD2}"/>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816F1EE-4B04-8CE3-55C0-E084DFF409E0}"/>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2" name="Group 21">
            <a:extLst>
              <a:ext uri="{FF2B5EF4-FFF2-40B4-BE49-F238E27FC236}">
                <a16:creationId xmlns:a16="http://schemas.microsoft.com/office/drawing/2014/main" id="{0A4E83E1-C5E2-32A9-B878-5F0B295864DB}"/>
              </a:ext>
            </a:extLst>
          </p:cNvPr>
          <p:cNvGrpSpPr/>
          <p:nvPr/>
        </p:nvGrpSpPr>
        <p:grpSpPr>
          <a:xfrm>
            <a:off x="232963" y="2020921"/>
            <a:ext cx="6101860" cy="1969075"/>
            <a:chOff x="2895601" y="-1776179"/>
            <a:chExt cx="6101860" cy="1969075"/>
          </a:xfrm>
        </p:grpSpPr>
        <p:sp>
          <p:nvSpPr>
            <p:cNvPr id="3" name="Rectangle 2">
              <a:extLst>
                <a:ext uri="{FF2B5EF4-FFF2-40B4-BE49-F238E27FC236}">
                  <a16:creationId xmlns:a16="http://schemas.microsoft.com/office/drawing/2014/main" id="{E2201C32-7CFC-75BA-4F06-AC1ABC6C6012}"/>
                </a:ext>
              </a:extLst>
            </p:cNvPr>
            <p:cNvSpPr/>
            <p:nvPr/>
          </p:nvSpPr>
          <p:spPr>
            <a:xfrm>
              <a:off x="2917546" y="-1776179"/>
              <a:ext cx="1524015" cy="692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Berlin Sans FB" panose="020E0602020502020306" pitchFamily="34" charset="0"/>
                  <a:ea typeface="Roboto" panose="02000000000000000000" pitchFamily="2" charset="0"/>
                  <a:cs typeface="Roboto" panose="02000000000000000000" pitchFamily="2" charset="0"/>
                </a:rPr>
                <a:t>Padding</a:t>
              </a:r>
              <a:endParaRPr lang="en-US" sz="2000" dirty="0">
                <a:solidFill>
                  <a:schemeClr val="bg1"/>
                </a:solidFill>
                <a:latin typeface="Berlin Sans FB" panose="020E0602020502020306" pitchFamily="34" charset="0"/>
                <a:ea typeface="Roboto" panose="02000000000000000000" pitchFamily="2" charset="0"/>
                <a:cs typeface="Roboto" panose="02000000000000000000" pitchFamily="2" charset="0"/>
              </a:endParaRPr>
            </a:p>
          </p:txBody>
        </p:sp>
        <p:sp>
          <p:nvSpPr>
            <p:cNvPr id="17" name="Rectangle 16">
              <a:extLst>
                <a:ext uri="{FF2B5EF4-FFF2-40B4-BE49-F238E27FC236}">
                  <a16:creationId xmlns:a16="http://schemas.microsoft.com/office/drawing/2014/main" id="{1B459873-D590-012A-6A21-D126AB8E92A0}"/>
                </a:ext>
              </a:extLst>
            </p:cNvPr>
            <p:cNvSpPr/>
            <p:nvPr/>
          </p:nvSpPr>
          <p:spPr>
            <a:xfrm>
              <a:off x="2895601" y="-1066453"/>
              <a:ext cx="6101860" cy="125934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Arial Rounded MT Bold" panose="020F0704030504030204" pitchFamily="34" charset="0"/>
                </a:rPr>
                <a:t>The CSS padding properties are used to generate space around an element's content, inside of any defined borders.</a:t>
              </a:r>
            </a:p>
          </p:txBody>
        </p:sp>
      </p:grpSp>
      <p:sp>
        <p:nvSpPr>
          <p:cNvPr id="24" name="Rectangle 23">
            <a:extLst>
              <a:ext uri="{FF2B5EF4-FFF2-40B4-BE49-F238E27FC236}">
                <a16:creationId xmlns:a16="http://schemas.microsoft.com/office/drawing/2014/main" id="{141274E2-5AF7-56FC-0AD1-235747DA05DF}"/>
              </a:ext>
            </a:extLst>
          </p:cNvPr>
          <p:cNvSpPr/>
          <p:nvPr/>
        </p:nvSpPr>
        <p:spPr>
          <a:xfrm>
            <a:off x="250548" y="4128625"/>
            <a:ext cx="3976268" cy="2370363"/>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Properties Padding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padding-top</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padding-right</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padding-left</a:t>
            </a:r>
          </a:p>
          <a:p>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padding-bottom</a:t>
            </a:r>
          </a:p>
        </p:txBody>
      </p:sp>
      <p:sp>
        <p:nvSpPr>
          <p:cNvPr id="26" name="Rectangle 25">
            <a:extLst>
              <a:ext uri="{FF2B5EF4-FFF2-40B4-BE49-F238E27FC236}">
                <a16:creationId xmlns:a16="http://schemas.microsoft.com/office/drawing/2014/main" id="{4A29ADB5-970E-CCFF-E4D7-E3AEF9ADD74A}"/>
              </a:ext>
            </a:extLst>
          </p:cNvPr>
          <p:cNvSpPr/>
          <p:nvPr/>
        </p:nvSpPr>
        <p:spPr>
          <a:xfrm>
            <a:off x="250548" y="6637617"/>
            <a:ext cx="3976268" cy="289579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Cascadia Mono SemiBold" panose="020B0609020000020004" pitchFamily="49" charset="0"/>
                <a:ea typeface="Cascadia Mono SemiBold" panose="020B0609020000020004" pitchFamily="49" charset="0"/>
                <a:cs typeface="Cascadia Mono SemiBold" panose="020B0609020000020004" pitchFamily="49" charset="0"/>
              </a:rPr>
              <a:t>Value Padding :</a:t>
            </a:r>
            <a:b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length</a:t>
            </a:r>
            <a:r>
              <a:rPr lang="en-US" sz="24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a:t>
            </a: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specifies a margin in </a:t>
            </a:r>
            <a:r>
              <a:rPr lang="en-US" sz="1600" dirty="0" err="1">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px</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pt, cm, etc.</a:t>
            </a:r>
            <a:b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br>
            <a:r>
              <a:rPr lang="en-US" sz="1801" i="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a:t>
            </a:r>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a margin in % of the width of the containing element</a:t>
            </a:r>
          </a:p>
          <a:p>
            <a:r>
              <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inherit - </a:t>
            </a:r>
            <a:r>
              <a:rPr lang="en-US" sz="1600"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rPr>
              <a:t>specifies that the margin should be inherited from the parent element</a:t>
            </a:r>
            <a:endParaRPr lang="en-US" sz="1801" dirty="0">
              <a:solidFill>
                <a:schemeClr val="tx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112648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in)">
                                      <p:cBhvr>
                                        <p:cTn id="1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3ED02347-6CDD-1E63-9B76-381B00A7B3E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A0CA9A5-94E8-8084-DD95-233EAA9E7E3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2915AA68-6A2F-192F-75F7-EABB89347DDF}"/>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F2F4DAEE-CD50-5972-B32E-A0A3E56B6175}"/>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9ACB3F82-9B3D-1D29-DBFA-82896C54EF5F}"/>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92F2E595-8B3C-97B0-32E0-6470165FD597}"/>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E0DF259C-B7F3-1414-89F4-8359E37B9DBA}"/>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Rectangle 9">
            <a:extLst>
              <a:ext uri="{FF2B5EF4-FFF2-40B4-BE49-F238E27FC236}">
                <a16:creationId xmlns:a16="http://schemas.microsoft.com/office/drawing/2014/main" id="{F5E2B562-682F-ADE3-78E0-F813C7C9E7D8}"/>
              </a:ext>
            </a:extLst>
          </p:cNvPr>
          <p:cNvSpPr/>
          <p:nvPr/>
        </p:nvSpPr>
        <p:spPr>
          <a:xfrm>
            <a:off x="1219381" y="1054173"/>
            <a:ext cx="4596089" cy="597449"/>
          </a:xfrm>
          <a:prstGeom prst="rect">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Padding – Shorthand Property</a:t>
            </a:r>
          </a:p>
        </p:txBody>
      </p:sp>
      <p:grpSp>
        <p:nvGrpSpPr>
          <p:cNvPr id="55" name="Group 54">
            <a:extLst>
              <a:ext uri="{FF2B5EF4-FFF2-40B4-BE49-F238E27FC236}">
                <a16:creationId xmlns:a16="http://schemas.microsoft.com/office/drawing/2014/main" id="{9F377786-AB5E-889E-1CDA-18C1A1854A09}"/>
              </a:ext>
            </a:extLst>
          </p:cNvPr>
          <p:cNvGrpSpPr/>
          <p:nvPr/>
        </p:nvGrpSpPr>
        <p:grpSpPr>
          <a:xfrm>
            <a:off x="222747" y="2297555"/>
            <a:ext cx="4263577" cy="1200978"/>
            <a:chOff x="311672" y="1916551"/>
            <a:chExt cx="4263577" cy="1200977"/>
          </a:xfrm>
        </p:grpSpPr>
        <p:sp>
          <p:nvSpPr>
            <p:cNvPr id="16" name="Rectangle 15">
              <a:extLst>
                <a:ext uri="{FF2B5EF4-FFF2-40B4-BE49-F238E27FC236}">
                  <a16:creationId xmlns:a16="http://schemas.microsoft.com/office/drawing/2014/main" id="{21E01A1A-0588-026C-244C-441CC591B256}"/>
                </a:ext>
              </a:extLst>
            </p:cNvPr>
            <p:cNvSpPr/>
            <p:nvPr/>
          </p:nvSpPr>
          <p:spPr>
            <a:xfrm>
              <a:off x="311672" y="2520079"/>
              <a:ext cx="4263577" cy="597449"/>
            </a:xfrm>
            <a:prstGeom prst="rect">
              <a:avLst/>
            </a:prstGeom>
            <a:solidFill>
              <a:schemeClr val="accent2">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72px 100px </a:t>
              </a:r>
            </a:p>
          </p:txBody>
        </p:sp>
        <p:sp>
          <p:nvSpPr>
            <p:cNvPr id="54" name="Rectangle 53">
              <a:extLst>
                <a:ext uri="{FF2B5EF4-FFF2-40B4-BE49-F238E27FC236}">
                  <a16:creationId xmlns:a16="http://schemas.microsoft.com/office/drawing/2014/main" id="{6EF774A7-CC47-D316-4937-8BEFDC5057DB}"/>
                </a:ext>
              </a:extLst>
            </p:cNvPr>
            <p:cNvSpPr/>
            <p:nvPr/>
          </p:nvSpPr>
          <p:spPr>
            <a:xfrm>
              <a:off x="321888" y="1916551"/>
              <a:ext cx="1226099" cy="597449"/>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4 value</a:t>
              </a:r>
            </a:p>
          </p:txBody>
        </p:sp>
      </p:grpSp>
      <p:grpSp>
        <p:nvGrpSpPr>
          <p:cNvPr id="29" name="Group 28">
            <a:extLst>
              <a:ext uri="{FF2B5EF4-FFF2-40B4-BE49-F238E27FC236}">
                <a16:creationId xmlns:a16="http://schemas.microsoft.com/office/drawing/2014/main" id="{F1F53E25-D899-621D-2E2A-50BFACDCB2D8}"/>
              </a:ext>
            </a:extLst>
          </p:cNvPr>
          <p:cNvGrpSpPr/>
          <p:nvPr/>
        </p:nvGrpSpPr>
        <p:grpSpPr>
          <a:xfrm>
            <a:off x="995485" y="3370258"/>
            <a:ext cx="1761465" cy="1223168"/>
            <a:chOff x="866973" y="2827143"/>
            <a:chExt cx="1761464" cy="1223168"/>
          </a:xfrm>
        </p:grpSpPr>
        <p:cxnSp>
          <p:nvCxnSpPr>
            <p:cNvPr id="25" name="Straight Arrow Connector 24">
              <a:extLst>
                <a:ext uri="{FF2B5EF4-FFF2-40B4-BE49-F238E27FC236}">
                  <a16:creationId xmlns:a16="http://schemas.microsoft.com/office/drawing/2014/main" id="{40B10E90-ACBA-3EAC-45A9-58D3D775A0F6}"/>
                </a:ext>
              </a:extLst>
            </p:cNvPr>
            <p:cNvCxnSpPr>
              <a:cxnSpLocks/>
            </p:cNvCxnSpPr>
            <p:nvPr/>
          </p:nvCxnSpPr>
          <p:spPr>
            <a:xfrm flipV="1">
              <a:off x="1694752" y="2827143"/>
              <a:ext cx="0" cy="663079"/>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28" name="Rectangle 27">
              <a:extLst>
                <a:ext uri="{FF2B5EF4-FFF2-40B4-BE49-F238E27FC236}">
                  <a16:creationId xmlns:a16="http://schemas.microsoft.com/office/drawing/2014/main" id="{F152820F-27A8-4F1F-406A-CFF8762F4F28}"/>
                </a:ext>
              </a:extLst>
            </p:cNvPr>
            <p:cNvSpPr/>
            <p:nvPr/>
          </p:nvSpPr>
          <p:spPr>
            <a:xfrm>
              <a:off x="866973" y="3488787"/>
              <a:ext cx="1761464"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padding-top</a:t>
              </a:r>
            </a:p>
          </p:txBody>
        </p:sp>
      </p:grpSp>
      <p:grpSp>
        <p:nvGrpSpPr>
          <p:cNvPr id="31" name="Group 30">
            <a:extLst>
              <a:ext uri="{FF2B5EF4-FFF2-40B4-BE49-F238E27FC236}">
                <a16:creationId xmlns:a16="http://schemas.microsoft.com/office/drawing/2014/main" id="{0E4F00C6-21D4-DC3E-B437-51AED27D0A9C}"/>
              </a:ext>
            </a:extLst>
          </p:cNvPr>
          <p:cNvGrpSpPr/>
          <p:nvPr/>
        </p:nvGrpSpPr>
        <p:grpSpPr>
          <a:xfrm>
            <a:off x="1747849" y="1983684"/>
            <a:ext cx="2125484" cy="1071227"/>
            <a:chOff x="876388" y="3180204"/>
            <a:chExt cx="2125484" cy="1273438"/>
          </a:xfrm>
        </p:grpSpPr>
        <p:cxnSp>
          <p:nvCxnSpPr>
            <p:cNvPr id="32" name="Straight Arrow Connector 31">
              <a:extLst>
                <a:ext uri="{FF2B5EF4-FFF2-40B4-BE49-F238E27FC236}">
                  <a16:creationId xmlns:a16="http://schemas.microsoft.com/office/drawing/2014/main" id="{F79C2B87-22BD-696D-BE39-6A100AD224D5}"/>
                </a:ext>
              </a:extLst>
            </p:cNvPr>
            <p:cNvCxnSpPr>
              <a:cxnSpLocks/>
            </p:cNvCxnSpPr>
            <p:nvPr/>
          </p:nvCxnSpPr>
          <p:spPr>
            <a:xfrm>
              <a:off x="1705094" y="3759920"/>
              <a:ext cx="0" cy="693722"/>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33" name="Rectangle 32">
              <a:extLst>
                <a:ext uri="{FF2B5EF4-FFF2-40B4-BE49-F238E27FC236}">
                  <a16:creationId xmlns:a16="http://schemas.microsoft.com/office/drawing/2014/main" id="{4C64651C-D8B8-3600-2F05-E2428A8EA214}"/>
                </a:ext>
              </a:extLst>
            </p:cNvPr>
            <p:cNvSpPr/>
            <p:nvPr/>
          </p:nvSpPr>
          <p:spPr>
            <a:xfrm>
              <a:off x="876388" y="3180204"/>
              <a:ext cx="2125484" cy="5615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padding-right</a:t>
              </a:r>
            </a:p>
          </p:txBody>
        </p:sp>
      </p:grpSp>
      <p:grpSp>
        <p:nvGrpSpPr>
          <p:cNvPr id="47" name="Group 46">
            <a:extLst>
              <a:ext uri="{FF2B5EF4-FFF2-40B4-BE49-F238E27FC236}">
                <a16:creationId xmlns:a16="http://schemas.microsoft.com/office/drawing/2014/main" id="{4B9C9D7F-B48B-A058-3D5A-B25E41C640EE}"/>
              </a:ext>
            </a:extLst>
          </p:cNvPr>
          <p:cNvGrpSpPr/>
          <p:nvPr/>
        </p:nvGrpSpPr>
        <p:grpSpPr>
          <a:xfrm>
            <a:off x="2260027" y="3348461"/>
            <a:ext cx="2253769" cy="821042"/>
            <a:chOff x="616634" y="2609135"/>
            <a:chExt cx="2253768" cy="976028"/>
          </a:xfrm>
        </p:grpSpPr>
        <p:cxnSp>
          <p:nvCxnSpPr>
            <p:cNvPr id="48" name="Straight Arrow Connector 47">
              <a:extLst>
                <a:ext uri="{FF2B5EF4-FFF2-40B4-BE49-F238E27FC236}">
                  <a16:creationId xmlns:a16="http://schemas.microsoft.com/office/drawing/2014/main" id="{6F50DF43-335D-36F9-62EE-9E7A5119EE61}"/>
                </a:ext>
              </a:extLst>
            </p:cNvPr>
            <p:cNvCxnSpPr>
              <a:cxnSpLocks/>
            </p:cNvCxnSpPr>
            <p:nvPr/>
          </p:nvCxnSpPr>
          <p:spPr>
            <a:xfrm flipV="1">
              <a:off x="1705094" y="2609135"/>
              <a:ext cx="0" cy="539927"/>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49" name="Rectangle 48">
              <a:extLst>
                <a:ext uri="{FF2B5EF4-FFF2-40B4-BE49-F238E27FC236}">
                  <a16:creationId xmlns:a16="http://schemas.microsoft.com/office/drawing/2014/main" id="{7FBE58E4-0CC5-C535-7B0C-C23F168E2074}"/>
                </a:ext>
              </a:extLst>
            </p:cNvPr>
            <p:cNvSpPr/>
            <p:nvPr/>
          </p:nvSpPr>
          <p:spPr>
            <a:xfrm>
              <a:off x="616634" y="3023638"/>
              <a:ext cx="2253768" cy="561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padding-bottom</a:t>
              </a:r>
            </a:p>
          </p:txBody>
        </p:sp>
      </p:grpSp>
      <p:grpSp>
        <p:nvGrpSpPr>
          <p:cNvPr id="51" name="Group 50">
            <a:extLst>
              <a:ext uri="{FF2B5EF4-FFF2-40B4-BE49-F238E27FC236}">
                <a16:creationId xmlns:a16="http://schemas.microsoft.com/office/drawing/2014/main" id="{2B6AEC03-8612-5401-0745-DEC2F495B0D4}"/>
              </a:ext>
            </a:extLst>
          </p:cNvPr>
          <p:cNvGrpSpPr/>
          <p:nvPr/>
        </p:nvGrpSpPr>
        <p:grpSpPr>
          <a:xfrm>
            <a:off x="3139541" y="2323876"/>
            <a:ext cx="1941211" cy="814436"/>
            <a:chOff x="854946" y="3297331"/>
            <a:chExt cx="1941210" cy="968173"/>
          </a:xfrm>
        </p:grpSpPr>
        <p:cxnSp>
          <p:nvCxnSpPr>
            <p:cNvPr id="52" name="Straight Arrow Connector 51">
              <a:extLst>
                <a:ext uri="{FF2B5EF4-FFF2-40B4-BE49-F238E27FC236}">
                  <a16:creationId xmlns:a16="http://schemas.microsoft.com/office/drawing/2014/main" id="{4A7F72D5-CB0B-5EC9-AC77-B93F52812667}"/>
                </a:ext>
              </a:extLst>
            </p:cNvPr>
            <p:cNvCxnSpPr>
              <a:cxnSpLocks/>
            </p:cNvCxnSpPr>
            <p:nvPr/>
          </p:nvCxnSpPr>
          <p:spPr>
            <a:xfrm>
              <a:off x="1705094" y="3759146"/>
              <a:ext cx="0" cy="506358"/>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
          <p:nvSpPr>
            <p:cNvPr id="53" name="Rectangle 52">
              <a:extLst>
                <a:ext uri="{FF2B5EF4-FFF2-40B4-BE49-F238E27FC236}">
                  <a16:creationId xmlns:a16="http://schemas.microsoft.com/office/drawing/2014/main" id="{99FBC704-7FC6-E63F-5006-EAC6032565D2}"/>
                </a:ext>
              </a:extLst>
            </p:cNvPr>
            <p:cNvSpPr/>
            <p:nvPr/>
          </p:nvSpPr>
          <p:spPr>
            <a:xfrm>
              <a:off x="854946" y="3297331"/>
              <a:ext cx="1941210" cy="5615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padding-left</a:t>
              </a:r>
            </a:p>
          </p:txBody>
        </p:sp>
      </p:grpSp>
      <p:grpSp>
        <p:nvGrpSpPr>
          <p:cNvPr id="12" name="Group 11">
            <a:extLst>
              <a:ext uri="{FF2B5EF4-FFF2-40B4-BE49-F238E27FC236}">
                <a16:creationId xmlns:a16="http://schemas.microsoft.com/office/drawing/2014/main" id="{0E5F8DD1-A7D0-0F49-42E3-28B275513328}"/>
              </a:ext>
            </a:extLst>
          </p:cNvPr>
          <p:cNvGrpSpPr/>
          <p:nvPr/>
        </p:nvGrpSpPr>
        <p:grpSpPr>
          <a:xfrm>
            <a:off x="232963" y="5048575"/>
            <a:ext cx="3497600" cy="1134361"/>
            <a:chOff x="-2413512" y="7146280"/>
            <a:chExt cx="3497600" cy="1134361"/>
          </a:xfrm>
        </p:grpSpPr>
        <p:sp>
          <p:nvSpPr>
            <p:cNvPr id="56" name="Rectangle 55">
              <a:extLst>
                <a:ext uri="{FF2B5EF4-FFF2-40B4-BE49-F238E27FC236}">
                  <a16:creationId xmlns:a16="http://schemas.microsoft.com/office/drawing/2014/main" id="{926BB1EF-8D00-6674-0B40-4B887D9BB0C6}"/>
                </a:ext>
              </a:extLst>
            </p:cNvPr>
            <p:cNvSpPr/>
            <p:nvPr/>
          </p:nvSpPr>
          <p:spPr>
            <a:xfrm>
              <a:off x="-2396332" y="714628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3 Value</a:t>
              </a:r>
            </a:p>
          </p:txBody>
        </p:sp>
        <p:sp>
          <p:nvSpPr>
            <p:cNvPr id="57" name="Rectangle 56">
              <a:extLst>
                <a:ext uri="{FF2B5EF4-FFF2-40B4-BE49-F238E27FC236}">
                  <a16:creationId xmlns:a16="http://schemas.microsoft.com/office/drawing/2014/main" id="{3B3C621C-9054-E976-09D8-376D2AD1E998}"/>
                </a:ext>
              </a:extLst>
            </p:cNvPr>
            <p:cNvSpPr/>
            <p:nvPr/>
          </p:nvSpPr>
          <p:spPr>
            <a:xfrm>
              <a:off x="-2413512" y="7719116"/>
              <a:ext cx="3497600"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72px </a:t>
              </a:r>
            </a:p>
          </p:txBody>
        </p:sp>
      </p:grpSp>
      <p:grpSp>
        <p:nvGrpSpPr>
          <p:cNvPr id="70" name="Group 69">
            <a:extLst>
              <a:ext uri="{FF2B5EF4-FFF2-40B4-BE49-F238E27FC236}">
                <a16:creationId xmlns:a16="http://schemas.microsoft.com/office/drawing/2014/main" id="{6DA09834-F389-B742-FA58-54B42C63D296}"/>
              </a:ext>
            </a:extLst>
          </p:cNvPr>
          <p:cNvGrpSpPr/>
          <p:nvPr/>
        </p:nvGrpSpPr>
        <p:grpSpPr>
          <a:xfrm>
            <a:off x="1012323" y="6153172"/>
            <a:ext cx="1783691" cy="777609"/>
            <a:chOff x="970780" y="5413629"/>
            <a:chExt cx="1783691" cy="957293"/>
          </a:xfrm>
        </p:grpSpPr>
        <p:cxnSp>
          <p:nvCxnSpPr>
            <p:cNvPr id="60" name="Straight Arrow Connector 59">
              <a:extLst>
                <a:ext uri="{FF2B5EF4-FFF2-40B4-BE49-F238E27FC236}">
                  <a16:creationId xmlns:a16="http://schemas.microsoft.com/office/drawing/2014/main" id="{EBF0F864-602F-5B43-F649-00526EC49ACA}"/>
                </a:ext>
              </a:extLst>
            </p:cNvPr>
            <p:cNvCxnSpPr>
              <a:cxnSpLocks/>
            </p:cNvCxnSpPr>
            <p:nvPr/>
          </p:nvCxnSpPr>
          <p:spPr>
            <a:xfrm flipV="1">
              <a:off x="1816857" y="5413629"/>
              <a:ext cx="0" cy="577379"/>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1F752FBF-1FE5-8060-CC25-F8E096D9A80A}"/>
                </a:ext>
              </a:extLst>
            </p:cNvPr>
            <p:cNvSpPr/>
            <p:nvPr/>
          </p:nvSpPr>
          <p:spPr>
            <a:xfrm>
              <a:off x="970780" y="6044984"/>
              <a:ext cx="1783691" cy="3259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padding-top</a:t>
              </a:r>
            </a:p>
          </p:txBody>
        </p:sp>
      </p:grpSp>
      <p:grpSp>
        <p:nvGrpSpPr>
          <p:cNvPr id="71" name="Group 70">
            <a:extLst>
              <a:ext uri="{FF2B5EF4-FFF2-40B4-BE49-F238E27FC236}">
                <a16:creationId xmlns:a16="http://schemas.microsoft.com/office/drawing/2014/main" id="{B0DB2592-B0DC-919D-4505-DD71A4FF8813}"/>
              </a:ext>
            </a:extLst>
          </p:cNvPr>
          <p:cNvGrpSpPr/>
          <p:nvPr/>
        </p:nvGrpSpPr>
        <p:grpSpPr>
          <a:xfrm>
            <a:off x="2488011" y="4820734"/>
            <a:ext cx="3346336" cy="893470"/>
            <a:chOff x="1629030" y="6394310"/>
            <a:chExt cx="3346337" cy="893471"/>
          </a:xfrm>
        </p:grpSpPr>
        <p:cxnSp>
          <p:nvCxnSpPr>
            <p:cNvPr id="72" name="Straight Arrow Connector 71">
              <a:extLst>
                <a:ext uri="{FF2B5EF4-FFF2-40B4-BE49-F238E27FC236}">
                  <a16:creationId xmlns:a16="http://schemas.microsoft.com/office/drawing/2014/main" id="{80ADE80F-7D8F-9DED-E48E-9225E66BDCDC}"/>
                </a:ext>
              </a:extLst>
            </p:cNvPr>
            <p:cNvCxnSpPr>
              <a:cxnSpLocks/>
            </p:cNvCxnSpPr>
            <p:nvPr/>
          </p:nvCxnSpPr>
          <p:spPr>
            <a:xfrm flipH="1">
              <a:off x="1629030" y="6765874"/>
              <a:ext cx="860476" cy="52190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6BF4003C-82CB-BBA6-0A7A-A54971989B04}"/>
                </a:ext>
              </a:extLst>
            </p:cNvPr>
            <p:cNvSpPr/>
            <p:nvPr/>
          </p:nvSpPr>
          <p:spPr>
            <a:xfrm>
              <a:off x="1897969" y="6394310"/>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padding-right &amp; left</a:t>
              </a:r>
            </a:p>
          </p:txBody>
        </p:sp>
      </p:grpSp>
      <p:grpSp>
        <p:nvGrpSpPr>
          <p:cNvPr id="76" name="Group 75">
            <a:extLst>
              <a:ext uri="{FF2B5EF4-FFF2-40B4-BE49-F238E27FC236}">
                <a16:creationId xmlns:a16="http://schemas.microsoft.com/office/drawing/2014/main" id="{B470C39D-F1F9-5768-4049-215598764665}"/>
              </a:ext>
            </a:extLst>
          </p:cNvPr>
          <p:cNvGrpSpPr/>
          <p:nvPr/>
        </p:nvGrpSpPr>
        <p:grpSpPr>
          <a:xfrm>
            <a:off x="2796016" y="6066130"/>
            <a:ext cx="2253769" cy="934960"/>
            <a:chOff x="495445" y="5639204"/>
            <a:chExt cx="2253768" cy="934960"/>
          </a:xfrm>
        </p:grpSpPr>
        <p:cxnSp>
          <p:nvCxnSpPr>
            <p:cNvPr id="77" name="Straight Arrow Connector 76">
              <a:extLst>
                <a:ext uri="{FF2B5EF4-FFF2-40B4-BE49-F238E27FC236}">
                  <a16:creationId xmlns:a16="http://schemas.microsoft.com/office/drawing/2014/main" id="{127920DE-A613-5271-D118-27219A5957A0}"/>
                </a:ext>
              </a:extLst>
            </p:cNvPr>
            <p:cNvCxnSpPr>
              <a:cxnSpLocks/>
            </p:cNvCxnSpPr>
            <p:nvPr/>
          </p:nvCxnSpPr>
          <p:spPr>
            <a:xfrm flipH="1" flipV="1">
              <a:off x="1157077" y="5639204"/>
              <a:ext cx="298998" cy="58761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5045ED6-E169-7EEC-64C0-B48B12D61D89}"/>
                </a:ext>
              </a:extLst>
            </p:cNvPr>
            <p:cNvSpPr/>
            <p:nvPr/>
          </p:nvSpPr>
          <p:spPr>
            <a:xfrm>
              <a:off x="495445" y="6202600"/>
              <a:ext cx="225376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accent5"/>
                  </a:solidFill>
                  <a:latin typeface="Fira Code" pitchFamily="1" charset="0"/>
                  <a:ea typeface="Fira Code" pitchFamily="1" charset="0"/>
                  <a:cs typeface="Fira Code" pitchFamily="1" charset="0"/>
                </a:rPr>
                <a:t>padding-bottom</a:t>
              </a:r>
            </a:p>
          </p:txBody>
        </p:sp>
      </p:grpSp>
      <p:grpSp>
        <p:nvGrpSpPr>
          <p:cNvPr id="88" name="Group 87">
            <a:extLst>
              <a:ext uri="{FF2B5EF4-FFF2-40B4-BE49-F238E27FC236}">
                <a16:creationId xmlns:a16="http://schemas.microsoft.com/office/drawing/2014/main" id="{AAD8A2BC-7238-F907-255E-61D198685E9D}"/>
              </a:ext>
            </a:extLst>
          </p:cNvPr>
          <p:cNvGrpSpPr/>
          <p:nvPr/>
        </p:nvGrpSpPr>
        <p:grpSpPr>
          <a:xfrm>
            <a:off x="228805" y="7819878"/>
            <a:ext cx="2856795" cy="1134361"/>
            <a:chOff x="212100" y="4448020"/>
            <a:chExt cx="2856795" cy="1134360"/>
          </a:xfrm>
        </p:grpSpPr>
        <p:sp>
          <p:nvSpPr>
            <p:cNvPr id="89" name="Rectangle 88">
              <a:extLst>
                <a:ext uri="{FF2B5EF4-FFF2-40B4-BE49-F238E27FC236}">
                  <a16:creationId xmlns:a16="http://schemas.microsoft.com/office/drawing/2014/main" id="{61131ADB-E4CA-8EAB-944D-581B44C85619}"/>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2 Value</a:t>
              </a:r>
            </a:p>
          </p:txBody>
        </p:sp>
        <p:sp>
          <p:nvSpPr>
            <p:cNvPr id="90" name="Rectangle 89">
              <a:extLst>
                <a:ext uri="{FF2B5EF4-FFF2-40B4-BE49-F238E27FC236}">
                  <a16:creationId xmlns:a16="http://schemas.microsoft.com/office/drawing/2014/main" id="{79862051-7778-1CF2-73B2-5680C0035956}"/>
                </a:ext>
              </a:extLst>
            </p:cNvPr>
            <p:cNvSpPr/>
            <p:nvPr/>
          </p:nvSpPr>
          <p:spPr>
            <a:xfrm>
              <a:off x="230677" y="5020855"/>
              <a:ext cx="2838218"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 50px </a:t>
              </a:r>
            </a:p>
          </p:txBody>
        </p:sp>
      </p:grpSp>
      <p:grpSp>
        <p:nvGrpSpPr>
          <p:cNvPr id="94" name="Group 93">
            <a:extLst>
              <a:ext uri="{FF2B5EF4-FFF2-40B4-BE49-F238E27FC236}">
                <a16:creationId xmlns:a16="http://schemas.microsoft.com/office/drawing/2014/main" id="{632D64EA-C9E2-D6D4-6F88-CB39CBC826CC}"/>
              </a:ext>
            </a:extLst>
          </p:cNvPr>
          <p:cNvGrpSpPr/>
          <p:nvPr/>
        </p:nvGrpSpPr>
        <p:grpSpPr>
          <a:xfrm>
            <a:off x="1037856" y="7250330"/>
            <a:ext cx="3077397" cy="1079833"/>
            <a:chOff x="261693" y="6207949"/>
            <a:chExt cx="3077398" cy="1079832"/>
          </a:xfrm>
        </p:grpSpPr>
        <p:cxnSp>
          <p:nvCxnSpPr>
            <p:cNvPr id="95" name="Straight Arrow Connector 94">
              <a:extLst>
                <a:ext uri="{FF2B5EF4-FFF2-40B4-BE49-F238E27FC236}">
                  <a16:creationId xmlns:a16="http://schemas.microsoft.com/office/drawing/2014/main" id="{903E95B7-777A-9435-8011-CB609E71A41D}"/>
                </a:ext>
              </a:extLst>
            </p:cNvPr>
            <p:cNvCxnSpPr>
              <a:cxnSpLocks/>
            </p:cNvCxnSpPr>
            <p:nvPr/>
          </p:nvCxnSpPr>
          <p:spPr>
            <a:xfrm flipH="1">
              <a:off x="1629030" y="6579513"/>
              <a:ext cx="34175" cy="70826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63655AF9-7780-B8AB-AE86-181A706361C3}"/>
                </a:ext>
              </a:extLst>
            </p:cNvPr>
            <p:cNvSpPr/>
            <p:nvPr/>
          </p:nvSpPr>
          <p:spPr>
            <a:xfrm>
              <a:off x="261693" y="6207949"/>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padding-right &amp; left </a:t>
              </a:r>
            </a:p>
          </p:txBody>
        </p:sp>
      </p:grpSp>
      <p:grpSp>
        <p:nvGrpSpPr>
          <p:cNvPr id="97" name="Group 96">
            <a:extLst>
              <a:ext uri="{FF2B5EF4-FFF2-40B4-BE49-F238E27FC236}">
                <a16:creationId xmlns:a16="http://schemas.microsoft.com/office/drawing/2014/main" id="{17726A1B-B76D-6E3C-F929-31C391A888A1}"/>
              </a:ext>
            </a:extLst>
          </p:cNvPr>
          <p:cNvGrpSpPr/>
          <p:nvPr/>
        </p:nvGrpSpPr>
        <p:grpSpPr>
          <a:xfrm>
            <a:off x="295244" y="8874850"/>
            <a:ext cx="3077397" cy="963233"/>
            <a:chOff x="-1990078" y="5022512"/>
            <a:chExt cx="3077398" cy="963233"/>
          </a:xfrm>
        </p:grpSpPr>
        <p:cxnSp>
          <p:nvCxnSpPr>
            <p:cNvPr id="98" name="Straight Arrow Connector 97">
              <a:extLst>
                <a:ext uri="{FF2B5EF4-FFF2-40B4-BE49-F238E27FC236}">
                  <a16:creationId xmlns:a16="http://schemas.microsoft.com/office/drawing/2014/main" id="{3260845C-9CB5-A9A1-FA81-AC83AFBFD0B6}"/>
                </a:ext>
              </a:extLst>
            </p:cNvPr>
            <p:cNvCxnSpPr>
              <a:cxnSpLocks/>
            </p:cNvCxnSpPr>
            <p:nvPr/>
          </p:nvCxnSpPr>
          <p:spPr>
            <a:xfrm flipV="1">
              <a:off x="-728365" y="5022512"/>
              <a:ext cx="107596" cy="52605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088D6AC7-8BBD-ACFC-56F9-E88BDF38FEF6}"/>
                </a:ext>
              </a:extLst>
            </p:cNvPr>
            <p:cNvSpPr/>
            <p:nvPr/>
          </p:nvSpPr>
          <p:spPr>
            <a:xfrm>
              <a:off x="-1990078" y="5614181"/>
              <a:ext cx="3077398"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padding-top &amp; bottom</a:t>
              </a:r>
            </a:p>
          </p:txBody>
        </p:sp>
      </p:grpSp>
      <p:grpSp>
        <p:nvGrpSpPr>
          <p:cNvPr id="100" name="Group 99">
            <a:extLst>
              <a:ext uri="{FF2B5EF4-FFF2-40B4-BE49-F238E27FC236}">
                <a16:creationId xmlns:a16="http://schemas.microsoft.com/office/drawing/2014/main" id="{89A6BBFB-8332-C57A-AE6C-04574E6E4202}"/>
              </a:ext>
            </a:extLst>
          </p:cNvPr>
          <p:cNvGrpSpPr/>
          <p:nvPr/>
        </p:nvGrpSpPr>
        <p:grpSpPr>
          <a:xfrm>
            <a:off x="236934" y="10175710"/>
            <a:ext cx="2200435" cy="1134361"/>
            <a:chOff x="194920" y="4448020"/>
            <a:chExt cx="2200435" cy="1134360"/>
          </a:xfrm>
        </p:grpSpPr>
        <p:sp>
          <p:nvSpPr>
            <p:cNvPr id="101" name="Rectangle 100">
              <a:extLst>
                <a:ext uri="{FF2B5EF4-FFF2-40B4-BE49-F238E27FC236}">
                  <a16:creationId xmlns:a16="http://schemas.microsoft.com/office/drawing/2014/main" id="{9EF1347F-F37E-99A1-26F0-2E9873443E15}"/>
                </a:ext>
              </a:extLst>
            </p:cNvPr>
            <p:cNvSpPr/>
            <p:nvPr/>
          </p:nvSpPr>
          <p:spPr>
            <a:xfrm>
              <a:off x="212100" y="4448020"/>
              <a:ext cx="1226098" cy="561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1 Value</a:t>
              </a:r>
            </a:p>
          </p:txBody>
        </p:sp>
        <p:sp>
          <p:nvSpPr>
            <p:cNvPr id="102" name="Rectangle 101">
              <a:extLst>
                <a:ext uri="{FF2B5EF4-FFF2-40B4-BE49-F238E27FC236}">
                  <a16:creationId xmlns:a16="http://schemas.microsoft.com/office/drawing/2014/main" id="{924FAC3D-17D5-9442-9600-72E1AE48F44D}"/>
                </a:ext>
              </a:extLst>
            </p:cNvPr>
            <p:cNvSpPr/>
            <p:nvPr/>
          </p:nvSpPr>
          <p:spPr>
            <a:xfrm>
              <a:off x="194920" y="5020855"/>
              <a:ext cx="2200435" cy="56152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padding : 25px</a:t>
              </a:r>
            </a:p>
          </p:txBody>
        </p:sp>
      </p:grpSp>
      <p:grpSp>
        <p:nvGrpSpPr>
          <p:cNvPr id="103" name="Group 102">
            <a:extLst>
              <a:ext uri="{FF2B5EF4-FFF2-40B4-BE49-F238E27FC236}">
                <a16:creationId xmlns:a16="http://schemas.microsoft.com/office/drawing/2014/main" id="{64F5E0EF-787C-3FA8-5A24-5DCC63BB5193}"/>
              </a:ext>
            </a:extLst>
          </p:cNvPr>
          <p:cNvGrpSpPr/>
          <p:nvPr/>
        </p:nvGrpSpPr>
        <p:grpSpPr>
          <a:xfrm>
            <a:off x="2196225" y="10469236"/>
            <a:ext cx="2838218" cy="568108"/>
            <a:chOff x="2154211" y="4741536"/>
            <a:chExt cx="2702153" cy="568108"/>
          </a:xfrm>
        </p:grpSpPr>
        <p:cxnSp>
          <p:nvCxnSpPr>
            <p:cNvPr id="104" name="Straight Arrow Connector 103">
              <a:extLst>
                <a:ext uri="{FF2B5EF4-FFF2-40B4-BE49-F238E27FC236}">
                  <a16:creationId xmlns:a16="http://schemas.microsoft.com/office/drawing/2014/main" id="{50FF45A3-0134-3D53-DEA1-0A1185BD744E}"/>
                </a:ext>
              </a:extLst>
            </p:cNvPr>
            <p:cNvCxnSpPr>
              <a:cxnSpLocks/>
            </p:cNvCxnSpPr>
            <p:nvPr/>
          </p:nvCxnSpPr>
          <p:spPr>
            <a:xfrm flipH="1">
              <a:off x="2154211" y="5123862"/>
              <a:ext cx="987686" cy="185782"/>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789E55F2-7BB7-2B8D-C517-8D89E9CA7595}"/>
                </a:ext>
              </a:extLst>
            </p:cNvPr>
            <p:cNvSpPr/>
            <p:nvPr/>
          </p:nvSpPr>
          <p:spPr>
            <a:xfrm>
              <a:off x="2492494" y="4741536"/>
              <a:ext cx="2363870" cy="3715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accent5"/>
                  </a:solidFill>
                  <a:latin typeface="Fira Code" pitchFamily="1" charset="0"/>
                  <a:ea typeface="Fira Code" pitchFamily="1" charset="0"/>
                  <a:cs typeface="Fira Code" pitchFamily="1" charset="0"/>
                </a:rPr>
                <a:t>All four padding</a:t>
              </a:r>
            </a:p>
          </p:txBody>
        </p:sp>
      </p:grpSp>
    </p:spTree>
    <p:extLst>
      <p:ext uri="{BB962C8B-B14F-4D97-AF65-F5344CB8AC3E}">
        <p14:creationId xmlns:p14="http://schemas.microsoft.com/office/powerpoint/2010/main" val="21229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fill="hold"/>
                                        <p:tgtEl>
                                          <p:spTgt spid="29"/>
                                        </p:tgtEl>
                                        <p:attrNameLst>
                                          <p:attrName>ppt_x</p:attrName>
                                        </p:attrNameLst>
                                      </p:cBhvr>
                                      <p:tavLst>
                                        <p:tav tm="0">
                                          <p:val>
                                            <p:strVal val="#ppt_x"/>
                                          </p:val>
                                        </p:tav>
                                        <p:tav tm="100000">
                                          <p:val>
                                            <p:strVal val="#ppt_x"/>
                                          </p:val>
                                        </p:tav>
                                      </p:tavLst>
                                    </p:anim>
                                    <p:anim calcmode="lin" valueType="num">
                                      <p:cBhvr additive="base">
                                        <p:cTn id="1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fill="hold"/>
                                        <p:tgtEl>
                                          <p:spTgt spid="47"/>
                                        </p:tgtEl>
                                        <p:attrNameLst>
                                          <p:attrName>ppt_x</p:attrName>
                                        </p:attrNameLst>
                                      </p:cBhvr>
                                      <p:tavLst>
                                        <p:tav tm="0">
                                          <p:val>
                                            <p:strVal val="#ppt_x"/>
                                          </p:val>
                                        </p:tav>
                                        <p:tav tm="100000">
                                          <p:val>
                                            <p:strVal val="#ppt_x"/>
                                          </p:val>
                                        </p:tav>
                                      </p:tavLst>
                                    </p:anim>
                                    <p:anim calcmode="lin" valueType="num">
                                      <p:cBhvr additive="base">
                                        <p:cTn id="3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1+#ppt_w/2"/>
                                          </p:val>
                                        </p:tav>
                                        <p:tav tm="100000">
                                          <p:val>
                                            <p:strVal val="#ppt_x"/>
                                          </p:val>
                                        </p:tav>
                                      </p:tavLst>
                                    </p:anim>
                                    <p:anim calcmode="lin" valueType="num">
                                      <p:cBhvr additive="base">
                                        <p:cTn id="37" dur="500" fill="hold"/>
                                        <p:tgtEl>
                                          <p:spTgt spid="51"/>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71"/>
                                        </p:tgtEl>
                                        <p:attrNameLst>
                                          <p:attrName>style.visibility</p:attrName>
                                        </p:attrNameLst>
                                      </p:cBhvr>
                                      <p:to>
                                        <p:strVal val="visible"/>
                                      </p:to>
                                    </p:set>
                                    <p:anim calcmode="lin" valueType="num">
                                      <p:cBhvr additive="base">
                                        <p:cTn id="48" dur="500" fill="hold"/>
                                        <p:tgtEl>
                                          <p:spTgt spid="71"/>
                                        </p:tgtEl>
                                        <p:attrNameLst>
                                          <p:attrName>ppt_x</p:attrName>
                                        </p:attrNameLst>
                                      </p:cBhvr>
                                      <p:tavLst>
                                        <p:tav tm="0">
                                          <p:val>
                                            <p:strVal val="#ppt_x"/>
                                          </p:val>
                                        </p:tav>
                                        <p:tav tm="100000">
                                          <p:val>
                                            <p:strVal val="#ppt_x"/>
                                          </p:val>
                                        </p:tav>
                                      </p:tavLst>
                                    </p:anim>
                                    <p:anim calcmode="lin" valueType="num">
                                      <p:cBhvr additive="base">
                                        <p:cTn id="49"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76"/>
                                        </p:tgtEl>
                                        <p:attrNameLst>
                                          <p:attrName>style.visibility</p:attrName>
                                        </p:attrNameLst>
                                      </p:cBhvr>
                                      <p:to>
                                        <p:strVal val="visible"/>
                                      </p:to>
                                    </p:set>
                                    <p:anim calcmode="lin" valueType="num">
                                      <p:cBhvr additive="base">
                                        <p:cTn id="54" dur="500" fill="hold"/>
                                        <p:tgtEl>
                                          <p:spTgt spid="76"/>
                                        </p:tgtEl>
                                        <p:attrNameLst>
                                          <p:attrName>ppt_x</p:attrName>
                                        </p:attrNameLst>
                                      </p:cBhvr>
                                      <p:tavLst>
                                        <p:tav tm="0">
                                          <p:val>
                                            <p:strVal val="#ppt_x"/>
                                          </p:val>
                                        </p:tav>
                                        <p:tav tm="100000">
                                          <p:val>
                                            <p:strVal val="#ppt_x"/>
                                          </p:val>
                                        </p:tav>
                                      </p:tavLst>
                                    </p:anim>
                                    <p:anim calcmode="lin" valueType="num">
                                      <p:cBhvr additive="base">
                                        <p:cTn id="55"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barn(inVertical)">
                                      <p:cBhvr>
                                        <p:cTn id="60" dur="500"/>
                                        <p:tgtEl>
                                          <p:spTgt spid="8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97"/>
                                        </p:tgtEl>
                                        <p:attrNameLst>
                                          <p:attrName>style.visibility</p:attrName>
                                        </p:attrNameLst>
                                      </p:cBhvr>
                                      <p:to>
                                        <p:strVal val="visible"/>
                                      </p:to>
                                    </p:set>
                                    <p:anim calcmode="lin" valueType="num">
                                      <p:cBhvr additive="base">
                                        <p:cTn id="65" dur="500" fill="hold"/>
                                        <p:tgtEl>
                                          <p:spTgt spid="97"/>
                                        </p:tgtEl>
                                        <p:attrNameLst>
                                          <p:attrName>ppt_x</p:attrName>
                                        </p:attrNameLst>
                                      </p:cBhvr>
                                      <p:tavLst>
                                        <p:tav tm="0">
                                          <p:val>
                                            <p:strVal val="#ppt_x"/>
                                          </p:val>
                                        </p:tav>
                                        <p:tav tm="100000">
                                          <p:val>
                                            <p:strVal val="#ppt_x"/>
                                          </p:val>
                                        </p:tav>
                                      </p:tavLst>
                                    </p:anim>
                                    <p:anim calcmode="lin" valueType="num">
                                      <p:cBhvr additive="base">
                                        <p:cTn id="66"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nodeType="clickEffect">
                                  <p:stCondLst>
                                    <p:cond delay="0"/>
                                  </p:stCondLst>
                                  <p:childTnLst>
                                    <p:set>
                                      <p:cBhvr>
                                        <p:cTn id="70" dur="1" fill="hold">
                                          <p:stCondLst>
                                            <p:cond delay="0"/>
                                          </p:stCondLst>
                                        </p:cTn>
                                        <p:tgtEl>
                                          <p:spTgt spid="94"/>
                                        </p:tgtEl>
                                        <p:attrNameLst>
                                          <p:attrName>style.visibility</p:attrName>
                                        </p:attrNameLst>
                                      </p:cBhvr>
                                      <p:to>
                                        <p:strVal val="visible"/>
                                      </p:to>
                                    </p:set>
                                    <p:anim calcmode="lin" valueType="num">
                                      <p:cBhvr additive="base">
                                        <p:cTn id="71" dur="500" fill="hold"/>
                                        <p:tgtEl>
                                          <p:spTgt spid="94"/>
                                        </p:tgtEl>
                                        <p:attrNameLst>
                                          <p:attrName>ppt_x</p:attrName>
                                        </p:attrNameLst>
                                      </p:cBhvr>
                                      <p:tavLst>
                                        <p:tav tm="0">
                                          <p:val>
                                            <p:strVal val="#ppt_x"/>
                                          </p:val>
                                        </p:tav>
                                        <p:tav tm="100000">
                                          <p:val>
                                            <p:strVal val="#ppt_x"/>
                                          </p:val>
                                        </p:tav>
                                      </p:tavLst>
                                    </p:anim>
                                    <p:anim calcmode="lin" valueType="num">
                                      <p:cBhvr additive="base">
                                        <p:cTn id="72"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wipe(down)">
                                      <p:cBhvr>
                                        <p:cTn id="77" dur="500"/>
                                        <p:tgtEl>
                                          <p:spTgt spid="100"/>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1000"/>
                                        <p:tgtEl>
                                          <p:spTgt spid="103"/>
                                        </p:tgtEl>
                                      </p:cBhvr>
                                    </p:animEffect>
                                    <p:anim calcmode="lin" valueType="num">
                                      <p:cBhvr>
                                        <p:cTn id="83" dur="1000" fill="hold"/>
                                        <p:tgtEl>
                                          <p:spTgt spid="103"/>
                                        </p:tgtEl>
                                        <p:attrNameLst>
                                          <p:attrName>ppt_x</p:attrName>
                                        </p:attrNameLst>
                                      </p:cBhvr>
                                      <p:tavLst>
                                        <p:tav tm="0">
                                          <p:val>
                                            <p:strVal val="#ppt_x"/>
                                          </p:val>
                                        </p:tav>
                                        <p:tav tm="100000">
                                          <p:val>
                                            <p:strVal val="#ppt_x"/>
                                          </p:val>
                                        </p:tav>
                                      </p:tavLst>
                                    </p:anim>
                                    <p:anim calcmode="lin" valueType="num">
                                      <p:cBhvr>
                                        <p:cTn id="84"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3C8D516-095C-E323-5B46-08A186C4FC4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79A340D-334C-F173-BDBA-D54F2350B4E9}"/>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BF062CB0-3F0D-4D21-BD92-BA4ABEBEB2B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363EDA0-8EBF-37EF-5CC6-28C87EE63E4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C5BC4F7-2FE5-D447-DE67-7F6166718C8D}"/>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21B3C03-1588-5B1F-5854-B463659FA37E}"/>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AF4D15CF-D056-F62F-464D-D47E83BEF34B}"/>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64391972-A69D-E6A8-4F59-2300B977DFBB}"/>
              </a:ext>
            </a:extLst>
          </p:cNvPr>
          <p:cNvSpPr/>
          <p:nvPr/>
        </p:nvSpPr>
        <p:spPr>
          <a:xfrm>
            <a:off x="397772" y="4525300"/>
            <a:ext cx="5741438"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Isn’t same with margin </a:t>
            </a:r>
          </a:p>
        </p:txBody>
      </p:sp>
      <p:sp>
        <p:nvSpPr>
          <p:cNvPr id="4" name="Rectangle 3">
            <a:extLst>
              <a:ext uri="{FF2B5EF4-FFF2-40B4-BE49-F238E27FC236}">
                <a16:creationId xmlns:a16="http://schemas.microsoft.com/office/drawing/2014/main" id="{A0E12890-7F25-AB0A-B65E-D95763EA461E}"/>
              </a:ext>
            </a:extLst>
          </p:cNvPr>
          <p:cNvSpPr/>
          <p:nvPr/>
        </p:nvSpPr>
        <p:spPr>
          <a:xfrm>
            <a:off x="385746" y="5592932"/>
            <a:ext cx="5668027"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has no negative value </a:t>
            </a:r>
          </a:p>
        </p:txBody>
      </p:sp>
      <p:sp>
        <p:nvSpPr>
          <p:cNvPr id="21" name="Rectangle 20">
            <a:extLst>
              <a:ext uri="{FF2B5EF4-FFF2-40B4-BE49-F238E27FC236}">
                <a16:creationId xmlns:a16="http://schemas.microsoft.com/office/drawing/2014/main" id="{3617A042-C31E-B449-B716-2ACD19FB4F26}"/>
              </a:ext>
            </a:extLst>
          </p:cNvPr>
          <p:cNvSpPr/>
          <p:nvPr/>
        </p:nvSpPr>
        <p:spPr>
          <a:xfrm>
            <a:off x="411800" y="6761927"/>
            <a:ext cx="5668027"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5"/>
                </a:solidFill>
                <a:latin typeface="Arial Rounded MT Bold" panose="020F0704030504030204" pitchFamily="34" charset="0"/>
              </a:rPr>
              <a:t>Padding has no auto value </a:t>
            </a:r>
          </a:p>
        </p:txBody>
      </p:sp>
    </p:spTree>
    <p:extLst>
      <p:ext uri="{BB962C8B-B14F-4D97-AF65-F5344CB8AC3E}">
        <p14:creationId xmlns:p14="http://schemas.microsoft.com/office/powerpoint/2010/main" val="3271210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9EEB871-A1B5-D884-CB97-AF25AEDF947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B1AF4EB-9342-4CBC-A08F-B9CA82574CB2}"/>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929DE95-F16B-89AC-4B2F-CB6A1ECB1421}"/>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E5494CD2-51F9-8C06-7028-1CD4D35789D5}"/>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7E0504DC-EB06-18B7-E774-B5D30602F8C9}"/>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E79354FF-03C2-5414-67C1-7D4D1AE35248}"/>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F72B9F0B-7644-58ED-CDE6-00A0281AFF89}"/>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7" name="Group 16">
            <a:extLst>
              <a:ext uri="{FF2B5EF4-FFF2-40B4-BE49-F238E27FC236}">
                <a16:creationId xmlns:a16="http://schemas.microsoft.com/office/drawing/2014/main" id="{244B9BE1-ECC7-B76F-9F2C-2D6AD075E17D}"/>
              </a:ext>
            </a:extLst>
          </p:cNvPr>
          <p:cNvGrpSpPr/>
          <p:nvPr/>
        </p:nvGrpSpPr>
        <p:grpSpPr>
          <a:xfrm>
            <a:off x="274859" y="1559921"/>
            <a:ext cx="6153810" cy="1740447"/>
            <a:chOff x="3057771" y="-1948902"/>
            <a:chExt cx="6153810" cy="1740447"/>
          </a:xfrm>
        </p:grpSpPr>
        <p:sp>
          <p:nvSpPr>
            <p:cNvPr id="10" name="Rectangle 9">
              <a:extLst>
                <a:ext uri="{FF2B5EF4-FFF2-40B4-BE49-F238E27FC236}">
                  <a16:creationId xmlns:a16="http://schemas.microsoft.com/office/drawing/2014/main" id="{69B100BD-B02C-CDBE-2400-985DB076F0DF}"/>
                </a:ext>
              </a:extLst>
            </p:cNvPr>
            <p:cNvSpPr/>
            <p:nvPr/>
          </p:nvSpPr>
          <p:spPr>
            <a:xfrm>
              <a:off x="3059617" y="-1948902"/>
              <a:ext cx="1511940" cy="66983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Rounded MT Bold" panose="020F0704030504030204" pitchFamily="34" charset="0"/>
                </a:rPr>
                <a:t>Border</a:t>
              </a:r>
            </a:p>
          </p:txBody>
        </p:sp>
        <p:sp>
          <p:nvSpPr>
            <p:cNvPr id="11" name="Rectangle 10">
              <a:extLst>
                <a:ext uri="{FF2B5EF4-FFF2-40B4-BE49-F238E27FC236}">
                  <a16:creationId xmlns:a16="http://schemas.microsoft.com/office/drawing/2014/main" id="{82FD2490-9BBB-7194-FED4-135A0E3D6CA3}"/>
                </a:ext>
              </a:extLst>
            </p:cNvPr>
            <p:cNvSpPr/>
            <p:nvPr/>
          </p:nvSpPr>
          <p:spPr>
            <a:xfrm>
              <a:off x="3057771" y="-1193192"/>
              <a:ext cx="6153810" cy="98473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rial Rounded MT Bold" panose="020F0704030504030204" pitchFamily="34" charset="0"/>
                </a:rPr>
                <a:t>The CSS border properties allow you to specify the </a:t>
              </a:r>
              <a:r>
                <a:rPr lang="en-US" sz="1801" dirty="0">
                  <a:solidFill>
                    <a:schemeClr val="tx1"/>
                  </a:solidFill>
                  <a:highlight>
                    <a:srgbClr val="FFFF00"/>
                  </a:highlight>
                  <a:latin typeface="Arial Rounded MT Bold" panose="020F0704030504030204" pitchFamily="34" charset="0"/>
                </a:rPr>
                <a:t>style</a:t>
              </a:r>
              <a:r>
                <a:rPr lang="en-US" sz="1801" dirty="0">
                  <a:solidFill>
                    <a:schemeClr val="tx1"/>
                  </a:solidFill>
                  <a:latin typeface="Arial Rounded MT Bold" panose="020F0704030504030204" pitchFamily="34" charset="0"/>
                </a:rPr>
                <a:t>, </a:t>
              </a:r>
              <a:r>
                <a:rPr lang="en-US" sz="1801" dirty="0">
                  <a:solidFill>
                    <a:schemeClr val="tx1"/>
                  </a:solidFill>
                  <a:highlight>
                    <a:srgbClr val="FFFF00"/>
                  </a:highlight>
                  <a:latin typeface="Arial Rounded MT Bold" panose="020F0704030504030204" pitchFamily="34" charset="0"/>
                </a:rPr>
                <a:t>width</a:t>
              </a:r>
              <a:r>
                <a:rPr lang="en-US" sz="1801" dirty="0">
                  <a:solidFill>
                    <a:schemeClr val="tx1"/>
                  </a:solidFill>
                  <a:latin typeface="Arial Rounded MT Bold" panose="020F0704030504030204" pitchFamily="34" charset="0"/>
                </a:rPr>
                <a:t>, and </a:t>
              </a:r>
              <a:r>
                <a:rPr lang="en-US" sz="1801" dirty="0">
                  <a:solidFill>
                    <a:schemeClr val="tx1"/>
                  </a:solidFill>
                  <a:highlight>
                    <a:srgbClr val="FFFF00"/>
                  </a:highlight>
                  <a:latin typeface="Arial Rounded MT Bold" panose="020F0704030504030204" pitchFamily="34" charset="0"/>
                </a:rPr>
                <a:t>color</a:t>
              </a:r>
              <a:r>
                <a:rPr lang="en-US" sz="1801" dirty="0">
                  <a:solidFill>
                    <a:schemeClr val="tx1"/>
                  </a:solidFill>
                  <a:latin typeface="Arial Rounded MT Bold" panose="020F0704030504030204" pitchFamily="34" charset="0"/>
                </a:rPr>
                <a:t> of an element's border.</a:t>
              </a:r>
            </a:p>
          </p:txBody>
        </p:sp>
      </p:grpSp>
      <p:sp>
        <p:nvSpPr>
          <p:cNvPr id="22" name="Rectangle 21">
            <a:extLst>
              <a:ext uri="{FF2B5EF4-FFF2-40B4-BE49-F238E27FC236}">
                <a16:creationId xmlns:a16="http://schemas.microsoft.com/office/drawing/2014/main" id="{7E876E5B-68F6-756B-FE6F-D583529254BA}"/>
              </a:ext>
            </a:extLst>
          </p:cNvPr>
          <p:cNvSpPr/>
          <p:nvPr/>
        </p:nvSpPr>
        <p:spPr>
          <a:xfrm>
            <a:off x="274859" y="3682758"/>
            <a:ext cx="6111914" cy="103322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Fira Code" pitchFamily="1" charset="0"/>
                <a:ea typeface="Fira Code" pitchFamily="1" charset="0"/>
                <a:cs typeface="Fira Code" pitchFamily="1" charset="0"/>
              </a:rPr>
              <a:t>border-style : dotted / dashed / solid / double / groove / ridge / inset / outset / none / hidden</a:t>
            </a:r>
          </a:p>
        </p:txBody>
      </p:sp>
      <p:sp>
        <p:nvSpPr>
          <p:cNvPr id="26" name="Rectangle 25">
            <a:extLst>
              <a:ext uri="{FF2B5EF4-FFF2-40B4-BE49-F238E27FC236}">
                <a16:creationId xmlns:a16="http://schemas.microsoft.com/office/drawing/2014/main" id="{C9539BDD-FCC7-931B-784C-A6BEF59DDA2F}"/>
              </a:ext>
            </a:extLst>
          </p:cNvPr>
          <p:cNvSpPr/>
          <p:nvPr/>
        </p:nvSpPr>
        <p:spPr>
          <a:xfrm>
            <a:off x="274859" y="5004141"/>
            <a:ext cx="6111914" cy="10332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border-width : size (in,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px</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pt, cm,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em</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etc</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 thin / medium / thick  </a:t>
            </a:r>
          </a:p>
        </p:txBody>
      </p:sp>
      <p:sp>
        <p:nvSpPr>
          <p:cNvPr id="27" name="Rectangle 26">
            <a:extLst>
              <a:ext uri="{FF2B5EF4-FFF2-40B4-BE49-F238E27FC236}">
                <a16:creationId xmlns:a16="http://schemas.microsoft.com/office/drawing/2014/main" id="{10CFC472-3CB8-BBE9-8F5C-F6F638DD0C26}"/>
              </a:ext>
            </a:extLst>
          </p:cNvPr>
          <p:cNvSpPr/>
          <p:nvPr/>
        </p:nvSpPr>
        <p:spPr>
          <a:xfrm>
            <a:off x="232963" y="6192998"/>
            <a:ext cx="5361153" cy="84586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border-color : name / HEX / RGB / HSL / transparent</a:t>
            </a:r>
          </a:p>
        </p:txBody>
      </p:sp>
      <p:sp>
        <p:nvSpPr>
          <p:cNvPr id="28" name="Rectangle 27">
            <a:extLst>
              <a:ext uri="{FF2B5EF4-FFF2-40B4-BE49-F238E27FC236}">
                <a16:creationId xmlns:a16="http://schemas.microsoft.com/office/drawing/2014/main" id="{BE527B94-9FDB-5C8F-373B-1808079BDCE1}"/>
              </a:ext>
            </a:extLst>
          </p:cNvPr>
          <p:cNvSpPr/>
          <p:nvPr/>
        </p:nvSpPr>
        <p:spPr>
          <a:xfrm>
            <a:off x="232963" y="7193388"/>
            <a:ext cx="5990262" cy="101315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border-top-style / border-right-style / border-bottom-style / border-left-style : value</a:t>
            </a:r>
          </a:p>
        </p:txBody>
      </p:sp>
      <p:sp>
        <p:nvSpPr>
          <p:cNvPr id="31" name="Rectangle 30">
            <a:extLst>
              <a:ext uri="{FF2B5EF4-FFF2-40B4-BE49-F238E27FC236}">
                <a16:creationId xmlns:a16="http://schemas.microsoft.com/office/drawing/2014/main" id="{05894B61-3940-F9D0-9718-8036BA58DC1F}"/>
              </a:ext>
            </a:extLst>
          </p:cNvPr>
          <p:cNvSpPr/>
          <p:nvPr/>
        </p:nvSpPr>
        <p:spPr>
          <a:xfrm>
            <a:off x="232963" y="8339445"/>
            <a:ext cx="5361153" cy="84586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border-radius : [value]</a:t>
            </a:r>
            <a:r>
              <a:rPr lang="en-US" sz="1801"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px</a:t>
            </a:r>
            <a:endParaRPr lang="en-US" sz="180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78991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0-#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0-#ppt_w/2"/>
                                          </p:val>
                                        </p:tav>
                                        <p:tav tm="100000">
                                          <p:val>
                                            <p:strVal val="#ppt_x"/>
                                          </p:val>
                                        </p:tav>
                                      </p:tavLst>
                                    </p:anim>
                                    <p:anim calcmode="lin" valueType="num">
                                      <p:cBhvr additive="base">
                                        <p:cTn id="25"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0-#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7" grpId="0" animBg="1"/>
      <p:bldP spid="28" grpId="0" animBg="1"/>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AA0ED06-B6D5-2005-CDF4-EDC3D607CC4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E08EF09-DA5B-F210-869E-8AFC58D347F3}"/>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A83BE975-81D3-8C0F-714A-DFC00B0A6ADE}"/>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B2AC08B2-98E9-B2A0-E306-26B8E561D1DC}"/>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1BFF113E-E0D7-83A9-1758-A0CCDA44B0DB}"/>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D874917-13A0-7BB0-9899-6197F1ABED4D}"/>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4E310CD8-E690-FDE9-3F96-7694C60C34F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6" name="Rectangle 15">
            <a:extLst>
              <a:ext uri="{FF2B5EF4-FFF2-40B4-BE49-F238E27FC236}">
                <a16:creationId xmlns:a16="http://schemas.microsoft.com/office/drawing/2014/main" id="{B914A21E-4311-2095-622A-86B79307FED8}"/>
              </a:ext>
            </a:extLst>
          </p:cNvPr>
          <p:cNvSpPr/>
          <p:nvPr/>
        </p:nvSpPr>
        <p:spPr>
          <a:xfrm>
            <a:off x="881118" y="3775853"/>
            <a:ext cx="5263214" cy="114080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Border – Shorthand Property</a:t>
            </a:r>
          </a:p>
        </p:txBody>
      </p:sp>
      <p:sp>
        <p:nvSpPr>
          <p:cNvPr id="21" name="Rectangle 20">
            <a:extLst>
              <a:ext uri="{FF2B5EF4-FFF2-40B4-BE49-F238E27FC236}">
                <a16:creationId xmlns:a16="http://schemas.microsoft.com/office/drawing/2014/main" id="{B125DA1D-D6AD-ACC4-365A-DEAFC0D6E21F}"/>
              </a:ext>
            </a:extLst>
          </p:cNvPr>
          <p:cNvSpPr/>
          <p:nvPr/>
        </p:nvSpPr>
        <p:spPr>
          <a:xfrm>
            <a:off x="615153" y="6129691"/>
            <a:ext cx="4808213" cy="9144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Rounded MT Bold" panose="020F0704030504030204" pitchFamily="34" charset="0"/>
              </a:rPr>
              <a:t>p { border :  5px solid red; }</a:t>
            </a:r>
          </a:p>
        </p:txBody>
      </p:sp>
      <p:grpSp>
        <p:nvGrpSpPr>
          <p:cNvPr id="38" name="Group 37">
            <a:extLst>
              <a:ext uri="{FF2B5EF4-FFF2-40B4-BE49-F238E27FC236}">
                <a16:creationId xmlns:a16="http://schemas.microsoft.com/office/drawing/2014/main" id="{35AF4DD8-999F-B093-736F-C84F75A10A1E}"/>
              </a:ext>
            </a:extLst>
          </p:cNvPr>
          <p:cNvGrpSpPr/>
          <p:nvPr/>
        </p:nvGrpSpPr>
        <p:grpSpPr>
          <a:xfrm>
            <a:off x="1188491" y="5310150"/>
            <a:ext cx="2356286" cy="1020724"/>
            <a:chOff x="2418914" y="2994839"/>
            <a:chExt cx="2356286" cy="1020723"/>
          </a:xfrm>
        </p:grpSpPr>
        <p:sp>
          <p:nvSpPr>
            <p:cNvPr id="24" name="Rectangle 23">
              <a:extLst>
                <a:ext uri="{FF2B5EF4-FFF2-40B4-BE49-F238E27FC236}">
                  <a16:creationId xmlns:a16="http://schemas.microsoft.com/office/drawing/2014/main" id="{FAC13284-AF70-C8B1-ABF8-3577BCCB1844}"/>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border-width</a:t>
              </a:r>
            </a:p>
          </p:txBody>
        </p:sp>
        <p:cxnSp>
          <p:nvCxnSpPr>
            <p:cNvPr id="36" name="Straight Arrow Connector 35">
              <a:extLst>
                <a:ext uri="{FF2B5EF4-FFF2-40B4-BE49-F238E27FC236}">
                  <a16:creationId xmlns:a16="http://schemas.microsoft.com/office/drawing/2014/main" id="{A1DC4E8C-5B7C-0CAA-5002-01BC0F684F52}"/>
                </a:ext>
              </a:extLst>
            </p:cNvPr>
            <p:cNvCxnSpPr>
              <a:stCxn id="24" idx="2"/>
            </p:cNvCxnSpPr>
            <p:nvPr/>
          </p:nvCxnSpPr>
          <p:spPr>
            <a:xfrm>
              <a:off x="3597057" y="3487903"/>
              <a:ext cx="754224" cy="527659"/>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8F18705-7939-3683-4606-B09551B745A6}"/>
              </a:ext>
            </a:extLst>
          </p:cNvPr>
          <p:cNvGrpSpPr/>
          <p:nvPr/>
        </p:nvGrpSpPr>
        <p:grpSpPr>
          <a:xfrm>
            <a:off x="2366635" y="6860851"/>
            <a:ext cx="2356286" cy="1251404"/>
            <a:chOff x="2418914" y="2236498"/>
            <a:chExt cx="2356286" cy="1251405"/>
          </a:xfrm>
        </p:grpSpPr>
        <p:sp>
          <p:nvSpPr>
            <p:cNvPr id="40" name="Rectangle 39">
              <a:extLst>
                <a:ext uri="{FF2B5EF4-FFF2-40B4-BE49-F238E27FC236}">
                  <a16:creationId xmlns:a16="http://schemas.microsoft.com/office/drawing/2014/main" id="{AC5B631A-497C-AA16-CDCA-3CED46845707}"/>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border-style (required)</a:t>
              </a:r>
            </a:p>
          </p:txBody>
        </p:sp>
        <p:cxnSp>
          <p:nvCxnSpPr>
            <p:cNvPr id="41" name="Straight Arrow Connector 40">
              <a:extLst>
                <a:ext uri="{FF2B5EF4-FFF2-40B4-BE49-F238E27FC236}">
                  <a16:creationId xmlns:a16="http://schemas.microsoft.com/office/drawing/2014/main" id="{5D2E8681-702A-3F68-6DB7-474124217DB2}"/>
                </a:ext>
              </a:extLst>
            </p:cNvPr>
            <p:cNvCxnSpPr>
              <a:cxnSpLocks/>
              <a:stCxn id="40" idx="0"/>
            </p:cNvCxnSpPr>
            <p:nvPr/>
          </p:nvCxnSpPr>
          <p:spPr>
            <a:xfrm flipV="1">
              <a:off x="3597057" y="2236498"/>
              <a:ext cx="190500" cy="75834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469D7EB-D257-BF5F-F385-46D48D56958D}"/>
              </a:ext>
            </a:extLst>
          </p:cNvPr>
          <p:cNvGrpSpPr/>
          <p:nvPr/>
        </p:nvGrpSpPr>
        <p:grpSpPr>
          <a:xfrm>
            <a:off x="4113840" y="5282242"/>
            <a:ext cx="2356286" cy="1048635"/>
            <a:chOff x="2418914" y="2994839"/>
            <a:chExt cx="2356286" cy="1048635"/>
          </a:xfrm>
        </p:grpSpPr>
        <p:sp>
          <p:nvSpPr>
            <p:cNvPr id="46" name="Rectangle 45">
              <a:extLst>
                <a:ext uri="{FF2B5EF4-FFF2-40B4-BE49-F238E27FC236}">
                  <a16:creationId xmlns:a16="http://schemas.microsoft.com/office/drawing/2014/main" id="{47F562B4-F50E-B1E8-4752-9D005B3B8AF7}"/>
                </a:ext>
              </a:extLst>
            </p:cNvPr>
            <p:cNvSpPr/>
            <p:nvPr/>
          </p:nvSpPr>
          <p:spPr>
            <a:xfrm>
              <a:off x="2418914" y="2994839"/>
              <a:ext cx="2356286" cy="49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75000"/>
                    </a:schemeClr>
                  </a:solidFill>
                  <a:highlight>
                    <a:srgbClr val="FFFF00"/>
                  </a:highlight>
                  <a:latin typeface="Cascadia Mono" panose="020B0609020000020004" pitchFamily="49" charset="0"/>
                  <a:ea typeface="Cascadia Mono" panose="020B0609020000020004" pitchFamily="49" charset="0"/>
                  <a:cs typeface="Cascadia Mono" panose="020B0609020000020004" pitchFamily="49" charset="0"/>
                </a:rPr>
                <a:t>border-color</a:t>
              </a:r>
            </a:p>
          </p:txBody>
        </p:sp>
        <p:cxnSp>
          <p:nvCxnSpPr>
            <p:cNvPr id="47" name="Straight Arrow Connector 46">
              <a:extLst>
                <a:ext uri="{FF2B5EF4-FFF2-40B4-BE49-F238E27FC236}">
                  <a16:creationId xmlns:a16="http://schemas.microsoft.com/office/drawing/2014/main" id="{EB9CF0DB-7EB1-D8C6-B347-A074C0A51E10}"/>
                </a:ext>
              </a:extLst>
            </p:cNvPr>
            <p:cNvCxnSpPr>
              <a:cxnSpLocks/>
            </p:cNvCxnSpPr>
            <p:nvPr/>
          </p:nvCxnSpPr>
          <p:spPr>
            <a:xfrm flipH="1">
              <a:off x="3027994" y="3660823"/>
              <a:ext cx="635648" cy="38265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552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1+#ppt_w/2"/>
                                          </p:val>
                                        </p:tav>
                                        <p:tav tm="100000">
                                          <p:val>
                                            <p:strVal val="#ppt_x"/>
                                          </p:val>
                                        </p:tav>
                                      </p:tavLst>
                                    </p:anim>
                                    <p:anim calcmode="lin" valueType="num">
                                      <p:cBhvr additive="base">
                                        <p:cTn id="3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078E719-39D5-4C1D-89A8-DE776F12EDC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19D16ED-8E69-994E-A317-6D67FF36EB37}"/>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8518F34D-C538-1605-ACF1-40ED7AC032DC}"/>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663D365-A7B5-7E33-CF6C-401A269880FD}"/>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8E0A09B-314D-A49F-6FF2-77B4DB48D6E1}"/>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0B687A5E-C17E-69CF-D773-0615206AE53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8B589856-E476-6866-313F-0E31DD9B3EE5}"/>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39" name="Group 38">
            <a:extLst>
              <a:ext uri="{FF2B5EF4-FFF2-40B4-BE49-F238E27FC236}">
                <a16:creationId xmlns:a16="http://schemas.microsoft.com/office/drawing/2014/main" id="{0DF16299-7A14-4DCB-0E3C-3990C5543403}"/>
              </a:ext>
            </a:extLst>
          </p:cNvPr>
          <p:cNvGrpSpPr/>
          <p:nvPr/>
        </p:nvGrpSpPr>
        <p:grpSpPr>
          <a:xfrm>
            <a:off x="158263" y="1484952"/>
            <a:ext cx="6612272" cy="4385516"/>
            <a:chOff x="3346273" y="-1603299"/>
            <a:chExt cx="6639643" cy="4385516"/>
          </a:xfrm>
        </p:grpSpPr>
        <p:pic>
          <p:nvPicPr>
            <p:cNvPr id="32" name="Picture 31">
              <a:extLst>
                <a:ext uri="{FF2B5EF4-FFF2-40B4-BE49-F238E27FC236}">
                  <a16:creationId xmlns:a16="http://schemas.microsoft.com/office/drawing/2014/main" id="{98D068EE-8584-AB95-B134-A33CD7D2FCCF}"/>
                </a:ext>
              </a:extLst>
            </p:cNvPr>
            <p:cNvPicPr>
              <a:picLocks noChangeAspect="1"/>
            </p:cNvPicPr>
            <p:nvPr/>
          </p:nvPicPr>
          <p:blipFill>
            <a:blip r:embed="rId2">
              <a:extLst>
                <a:ext uri="{28A0092B-C50C-407E-A947-70E740481C1C}">
                  <a14:useLocalDpi xmlns:a14="http://schemas.microsoft.com/office/drawing/2010/main" val="0"/>
                </a:ext>
              </a:extLst>
            </a:blip>
            <a:srcRect l="-417" t="3686" r="-1097" b="-1282"/>
            <a:stretch>
              <a:fillRect/>
            </a:stretch>
          </p:blipFill>
          <p:spPr>
            <a:xfrm>
              <a:off x="3346273" y="-907419"/>
              <a:ext cx="6639643" cy="3689636"/>
            </a:xfrm>
            <a:prstGeom prst="rect">
              <a:avLst/>
            </a:prstGeom>
          </p:spPr>
        </p:pic>
        <p:sp>
          <p:nvSpPr>
            <p:cNvPr id="33" name="Rectangle 32">
              <a:extLst>
                <a:ext uri="{FF2B5EF4-FFF2-40B4-BE49-F238E27FC236}">
                  <a16:creationId xmlns:a16="http://schemas.microsoft.com/office/drawing/2014/main" id="{607F1FB5-9EB9-9ACB-336B-0214CFC2BD97}"/>
                </a:ext>
              </a:extLst>
            </p:cNvPr>
            <p:cNvSpPr/>
            <p:nvPr/>
          </p:nvSpPr>
          <p:spPr>
            <a:xfrm>
              <a:off x="5301658" y="-1603299"/>
              <a:ext cx="2297074" cy="683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Without CSS</a:t>
              </a:r>
            </a:p>
          </p:txBody>
        </p:sp>
      </p:grpSp>
      <p:grpSp>
        <p:nvGrpSpPr>
          <p:cNvPr id="38" name="Group 37">
            <a:extLst>
              <a:ext uri="{FF2B5EF4-FFF2-40B4-BE49-F238E27FC236}">
                <a16:creationId xmlns:a16="http://schemas.microsoft.com/office/drawing/2014/main" id="{C39D60ED-D514-177B-F035-EC82FDDA68A6}"/>
              </a:ext>
            </a:extLst>
          </p:cNvPr>
          <p:cNvGrpSpPr/>
          <p:nvPr/>
        </p:nvGrpSpPr>
        <p:grpSpPr>
          <a:xfrm>
            <a:off x="158262" y="6499391"/>
            <a:ext cx="6547709" cy="4348712"/>
            <a:chOff x="1002862" y="1072694"/>
            <a:chExt cx="6547709" cy="4348712"/>
          </a:xfrm>
        </p:grpSpPr>
        <p:pic>
          <p:nvPicPr>
            <p:cNvPr id="30" name="Picture 29">
              <a:extLst>
                <a:ext uri="{FF2B5EF4-FFF2-40B4-BE49-F238E27FC236}">
                  <a16:creationId xmlns:a16="http://schemas.microsoft.com/office/drawing/2014/main" id="{7E627AD7-BE61-E23B-154C-4DC9383AF24C}"/>
                </a:ext>
              </a:extLst>
            </p:cNvPr>
            <p:cNvPicPr>
              <a:picLocks noChangeAspect="1"/>
            </p:cNvPicPr>
            <p:nvPr/>
          </p:nvPicPr>
          <p:blipFill>
            <a:blip r:embed="rId3">
              <a:extLst>
                <a:ext uri="{28A0092B-C50C-407E-A947-70E740481C1C}">
                  <a14:useLocalDpi xmlns:a14="http://schemas.microsoft.com/office/drawing/2010/main" val="0"/>
                </a:ext>
              </a:extLst>
            </a:blip>
            <a:srcRect l="7679" t="3642" r="4989" b="6509"/>
            <a:stretch>
              <a:fillRect/>
            </a:stretch>
          </p:blipFill>
          <p:spPr>
            <a:xfrm>
              <a:off x="1002862" y="1731770"/>
              <a:ext cx="6547709" cy="3689636"/>
            </a:xfrm>
            <a:prstGeom prst="rect">
              <a:avLst/>
            </a:prstGeom>
          </p:spPr>
        </p:pic>
        <p:sp>
          <p:nvSpPr>
            <p:cNvPr id="37" name="Rectangle 36">
              <a:extLst>
                <a:ext uri="{FF2B5EF4-FFF2-40B4-BE49-F238E27FC236}">
                  <a16:creationId xmlns:a16="http://schemas.microsoft.com/office/drawing/2014/main" id="{FC90EC41-C345-EFA5-A165-9E72BF70985C}"/>
                </a:ext>
              </a:extLst>
            </p:cNvPr>
            <p:cNvSpPr/>
            <p:nvPr/>
          </p:nvSpPr>
          <p:spPr>
            <a:xfrm>
              <a:off x="3107037" y="1072694"/>
              <a:ext cx="2297074" cy="6832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With CSS</a:t>
              </a:r>
            </a:p>
          </p:txBody>
        </p:sp>
      </p:grpSp>
      <p:sp>
        <p:nvSpPr>
          <p:cNvPr id="34" name="Rectangle 33">
            <a:extLst>
              <a:ext uri="{FF2B5EF4-FFF2-40B4-BE49-F238E27FC236}">
                <a16:creationId xmlns:a16="http://schemas.microsoft.com/office/drawing/2014/main" id="{363B1F66-C08B-B0A3-BE6D-8DA0A890C846}"/>
              </a:ext>
            </a:extLst>
          </p:cNvPr>
          <p:cNvSpPr/>
          <p:nvPr/>
        </p:nvSpPr>
        <p:spPr>
          <a:xfrm>
            <a:off x="4012278" y="11543983"/>
            <a:ext cx="2687460" cy="4254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i="1" dirty="0">
                <a:latin typeface="Berlin Sans FB" panose="020E0602020502020306" pitchFamily="34" charset="0"/>
              </a:rPr>
              <a:t>https://josserich.github.io</a:t>
            </a:r>
          </a:p>
        </p:txBody>
      </p:sp>
    </p:spTree>
    <p:extLst>
      <p:ext uri="{BB962C8B-B14F-4D97-AF65-F5344CB8AC3E}">
        <p14:creationId xmlns:p14="http://schemas.microsoft.com/office/powerpoint/2010/main" val="246288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45C85AF-329D-95E9-5846-380733BC34F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36C000F-007E-E072-67D5-49A0FE18F9B7}"/>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7BABF2D-D718-33C3-1877-E69E24316BF0}"/>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48959A76-BE17-E650-0080-52D7DA9AB934}"/>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7BBA3A61-EEBD-6ED7-8496-F9639C5841D4}"/>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DC533CAC-BE02-812A-9E7D-25217F67C8B4}"/>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C58DF8D3-22C3-E32F-5111-A15AB57D84F8}"/>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6D3788E3-3291-3AC0-467B-585CEFCA1385}"/>
              </a:ext>
            </a:extLst>
          </p:cNvPr>
          <p:cNvSpPr/>
          <p:nvPr/>
        </p:nvSpPr>
        <p:spPr>
          <a:xfrm>
            <a:off x="174703" y="1876910"/>
            <a:ext cx="4204738" cy="79900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latin typeface="Berlin Sans FB" panose="020E0602020502020306" pitchFamily="34" charset="0"/>
              </a:rPr>
              <a:t>Box-sizing:border-box</a:t>
            </a:r>
            <a:endParaRPr lang="en-US" sz="3200" dirty="0">
              <a:solidFill>
                <a:schemeClr val="tx1"/>
              </a:solidFill>
              <a:latin typeface="Berlin Sans FB" panose="020E0602020502020306" pitchFamily="34" charset="0"/>
            </a:endParaRPr>
          </a:p>
        </p:txBody>
      </p:sp>
      <p:sp>
        <p:nvSpPr>
          <p:cNvPr id="4" name="Rectangle 3">
            <a:extLst>
              <a:ext uri="{FF2B5EF4-FFF2-40B4-BE49-F238E27FC236}">
                <a16:creationId xmlns:a16="http://schemas.microsoft.com/office/drawing/2014/main" id="{92266CC2-22E4-D1C7-D9CB-D145DAEBBDAE}"/>
              </a:ext>
            </a:extLst>
          </p:cNvPr>
          <p:cNvSpPr/>
          <p:nvPr/>
        </p:nvSpPr>
        <p:spPr>
          <a:xfrm>
            <a:off x="232963" y="2766373"/>
            <a:ext cx="6328113" cy="221566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rial Rounded MT Bold" panose="020F0704030504030204" pitchFamily="34" charset="0"/>
              </a:rPr>
              <a:t>The </a:t>
            </a:r>
            <a:r>
              <a:rPr lang="en-US" sz="2000" dirty="0">
                <a:solidFill>
                  <a:schemeClr val="tx1"/>
                </a:solidFill>
                <a:latin typeface="Arial Rounded MT Bold" panose="020F0704030504030204" pitchFamily="34" charset="0"/>
                <a:hlinkClick r:id="rId2">
                  <a:extLst>
                    <a:ext uri="{A12FA001-AC4F-418D-AE19-62706E023703}">
                      <ahyp:hlinkClr xmlns:ahyp="http://schemas.microsoft.com/office/drawing/2018/hyperlinkcolor" val="tx"/>
                    </a:ext>
                  </a:extLst>
                </a:hlinkClick>
              </a:rPr>
              <a:t>box-sizing</a:t>
            </a:r>
            <a:r>
              <a:rPr lang="en-US" sz="2000" dirty="0">
                <a:solidFill>
                  <a:schemeClr val="tx1"/>
                </a:solidFill>
                <a:latin typeface="Arial Rounded MT Bold" panose="020F0704030504030204" pitchFamily="34" charset="0"/>
              </a:rPr>
              <a:t> property allows us to include the padding and border in an element's total width and height.</a:t>
            </a:r>
          </a:p>
          <a:p>
            <a:r>
              <a:rPr lang="en-US" sz="2000" dirty="0">
                <a:solidFill>
                  <a:schemeClr val="tx1"/>
                </a:solidFill>
                <a:latin typeface="Arial Rounded MT Bold" panose="020F0704030504030204" pitchFamily="34" charset="0"/>
              </a:rPr>
              <a:t>If you set box-sizing: border-box; on an element, padding and border are included in the width and height: </a:t>
            </a:r>
          </a:p>
        </p:txBody>
      </p:sp>
      <p:grpSp>
        <p:nvGrpSpPr>
          <p:cNvPr id="31" name="Group 30">
            <a:extLst>
              <a:ext uri="{FF2B5EF4-FFF2-40B4-BE49-F238E27FC236}">
                <a16:creationId xmlns:a16="http://schemas.microsoft.com/office/drawing/2014/main" id="{66CD2EB6-D253-CAFE-2836-5B0EA090860B}"/>
              </a:ext>
            </a:extLst>
          </p:cNvPr>
          <p:cNvGrpSpPr/>
          <p:nvPr/>
        </p:nvGrpSpPr>
        <p:grpSpPr>
          <a:xfrm>
            <a:off x="250548" y="6788318"/>
            <a:ext cx="4334228" cy="1252795"/>
            <a:chOff x="202992" y="1089734"/>
            <a:chExt cx="7981148" cy="1486544"/>
          </a:xfrm>
        </p:grpSpPr>
        <p:grpSp>
          <p:nvGrpSpPr>
            <p:cNvPr id="10" name="Group 9">
              <a:extLst>
                <a:ext uri="{FF2B5EF4-FFF2-40B4-BE49-F238E27FC236}">
                  <a16:creationId xmlns:a16="http://schemas.microsoft.com/office/drawing/2014/main" id="{FC4538FF-7410-2435-0F8D-38DFAE616068}"/>
                </a:ext>
              </a:extLst>
            </p:cNvPr>
            <p:cNvGrpSpPr/>
            <p:nvPr/>
          </p:nvGrpSpPr>
          <p:grpSpPr>
            <a:xfrm>
              <a:off x="202992" y="1089734"/>
              <a:ext cx="7168239" cy="458645"/>
              <a:chOff x="356740" y="2801457"/>
              <a:chExt cx="7168239" cy="1470126"/>
            </a:xfrm>
          </p:grpSpPr>
          <p:sp>
            <p:nvSpPr>
              <p:cNvPr id="13" name="Rectangle 12">
                <a:extLst>
                  <a:ext uri="{FF2B5EF4-FFF2-40B4-BE49-F238E27FC236}">
                    <a16:creationId xmlns:a16="http://schemas.microsoft.com/office/drawing/2014/main" id="{2F380215-DA3D-0665-984C-409E4049F922}"/>
                  </a:ext>
                </a:extLst>
              </p:cNvPr>
              <p:cNvSpPr/>
              <p:nvPr/>
            </p:nvSpPr>
            <p:spPr>
              <a:xfrm>
                <a:off x="420240" y="2842504"/>
                <a:ext cx="7045749" cy="142907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26" name="Rectangle 25">
                <a:extLst>
                  <a:ext uri="{FF2B5EF4-FFF2-40B4-BE49-F238E27FC236}">
                    <a16:creationId xmlns:a16="http://schemas.microsoft.com/office/drawing/2014/main" id="{2F257837-AB7E-3410-60DB-428F26703ADA}"/>
                  </a:ext>
                </a:extLst>
              </p:cNvPr>
              <p:cNvSpPr/>
              <p:nvPr/>
            </p:nvSpPr>
            <p:spPr>
              <a:xfrm>
                <a:off x="356740" y="2801457"/>
                <a:ext cx="7168239" cy="927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div1 has width 300px , height 50px </a:t>
                </a:r>
              </a:p>
            </p:txBody>
          </p:sp>
        </p:grpSp>
        <p:grpSp>
          <p:nvGrpSpPr>
            <p:cNvPr id="11" name="Group 10">
              <a:extLst>
                <a:ext uri="{FF2B5EF4-FFF2-40B4-BE49-F238E27FC236}">
                  <a16:creationId xmlns:a16="http://schemas.microsoft.com/office/drawing/2014/main" id="{1C53982E-3C88-138E-ED23-7328C6544CCC}"/>
                </a:ext>
              </a:extLst>
            </p:cNvPr>
            <p:cNvGrpSpPr/>
            <p:nvPr/>
          </p:nvGrpSpPr>
          <p:grpSpPr>
            <a:xfrm>
              <a:off x="273180" y="1649234"/>
              <a:ext cx="7910960" cy="927044"/>
              <a:chOff x="337112" y="1892650"/>
              <a:chExt cx="7910960" cy="927044"/>
            </a:xfrm>
          </p:grpSpPr>
          <p:sp>
            <p:nvSpPr>
              <p:cNvPr id="22" name="Rectangle 21">
                <a:extLst>
                  <a:ext uri="{FF2B5EF4-FFF2-40B4-BE49-F238E27FC236}">
                    <a16:creationId xmlns:a16="http://schemas.microsoft.com/office/drawing/2014/main" id="{45A6DCED-18C4-ADD2-3F76-DC1A879CA6B4}"/>
                  </a:ext>
                </a:extLst>
              </p:cNvPr>
              <p:cNvSpPr/>
              <p:nvPr/>
            </p:nvSpPr>
            <p:spPr>
              <a:xfrm>
                <a:off x="337112" y="1892650"/>
                <a:ext cx="7910960" cy="92704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12" name="Rectangle 11">
                <a:extLst>
                  <a:ext uri="{FF2B5EF4-FFF2-40B4-BE49-F238E27FC236}">
                    <a16:creationId xmlns:a16="http://schemas.microsoft.com/office/drawing/2014/main" id="{2BFA0F04-96C7-C135-64D9-2815ECD789A2}"/>
                  </a:ext>
                </a:extLst>
              </p:cNvPr>
              <p:cNvSpPr/>
              <p:nvPr/>
            </p:nvSpPr>
            <p:spPr>
              <a:xfrm>
                <a:off x="509027" y="2004300"/>
                <a:ext cx="7567129" cy="6028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div2 has width 300px, height 50px, padding 50px </a:t>
                </a:r>
              </a:p>
            </p:txBody>
          </p:sp>
        </p:grpSp>
      </p:grpSp>
      <p:grpSp>
        <p:nvGrpSpPr>
          <p:cNvPr id="32" name="Group 31">
            <a:extLst>
              <a:ext uri="{FF2B5EF4-FFF2-40B4-BE49-F238E27FC236}">
                <a16:creationId xmlns:a16="http://schemas.microsoft.com/office/drawing/2014/main" id="{02B1632A-7CC8-3C87-708F-B19177E03343}"/>
              </a:ext>
            </a:extLst>
          </p:cNvPr>
          <p:cNvGrpSpPr/>
          <p:nvPr/>
        </p:nvGrpSpPr>
        <p:grpSpPr>
          <a:xfrm>
            <a:off x="285032" y="8780641"/>
            <a:ext cx="3892770" cy="878449"/>
            <a:chOff x="273180" y="3725426"/>
            <a:chExt cx="7168239" cy="1042352"/>
          </a:xfrm>
        </p:grpSpPr>
        <p:grpSp>
          <p:nvGrpSpPr>
            <p:cNvPr id="14" name="Group 13">
              <a:extLst>
                <a:ext uri="{FF2B5EF4-FFF2-40B4-BE49-F238E27FC236}">
                  <a16:creationId xmlns:a16="http://schemas.microsoft.com/office/drawing/2014/main" id="{A0A40FE9-2883-FA14-61F0-57DB67A34E92}"/>
                </a:ext>
              </a:extLst>
            </p:cNvPr>
            <p:cNvGrpSpPr/>
            <p:nvPr/>
          </p:nvGrpSpPr>
          <p:grpSpPr>
            <a:xfrm>
              <a:off x="273180" y="3725426"/>
              <a:ext cx="7168239" cy="458645"/>
              <a:chOff x="356740" y="2801457"/>
              <a:chExt cx="7168239" cy="1470126"/>
            </a:xfrm>
          </p:grpSpPr>
          <p:sp>
            <p:nvSpPr>
              <p:cNvPr id="25" name="Rectangle 24">
                <a:extLst>
                  <a:ext uri="{FF2B5EF4-FFF2-40B4-BE49-F238E27FC236}">
                    <a16:creationId xmlns:a16="http://schemas.microsoft.com/office/drawing/2014/main" id="{4BD5EDCA-B63E-635F-C351-CC6CF254B863}"/>
                  </a:ext>
                </a:extLst>
              </p:cNvPr>
              <p:cNvSpPr/>
              <p:nvPr/>
            </p:nvSpPr>
            <p:spPr>
              <a:xfrm>
                <a:off x="420240" y="2842505"/>
                <a:ext cx="5829508" cy="142907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27" name="Rectangle 26">
                <a:extLst>
                  <a:ext uri="{FF2B5EF4-FFF2-40B4-BE49-F238E27FC236}">
                    <a16:creationId xmlns:a16="http://schemas.microsoft.com/office/drawing/2014/main" id="{F537876C-0EE2-4979-7163-CBD32F71AB7D}"/>
                  </a:ext>
                </a:extLst>
              </p:cNvPr>
              <p:cNvSpPr/>
              <p:nvPr/>
            </p:nvSpPr>
            <p:spPr>
              <a:xfrm>
                <a:off x="356740" y="2801457"/>
                <a:ext cx="7168239" cy="927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Same size</a:t>
                </a:r>
              </a:p>
            </p:txBody>
          </p:sp>
        </p:grpSp>
        <p:grpSp>
          <p:nvGrpSpPr>
            <p:cNvPr id="28" name="Group 27">
              <a:extLst>
                <a:ext uri="{FF2B5EF4-FFF2-40B4-BE49-F238E27FC236}">
                  <a16:creationId xmlns:a16="http://schemas.microsoft.com/office/drawing/2014/main" id="{11520FE5-FBC3-EA7D-012F-C19B0934C15B}"/>
                </a:ext>
              </a:extLst>
            </p:cNvPr>
            <p:cNvGrpSpPr/>
            <p:nvPr/>
          </p:nvGrpSpPr>
          <p:grpSpPr>
            <a:xfrm>
              <a:off x="336680" y="4335778"/>
              <a:ext cx="5829508" cy="432000"/>
              <a:chOff x="330424" y="1943502"/>
              <a:chExt cx="5829508" cy="432000"/>
            </a:xfrm>
          </p:grpSpPr>
          <p:sp>
            <p:nvSpPr>
              <p:cNvPr id="29" name="Rectangle 28">
                <a:extLst>
                  <a:ext uri="{FF2B5EF4-FFF2-40B4-BE49-F238E27FC236}">
                    <a16:creationId xmlns:a16="http://schemas.microsoft.com/office/drawing/2014/main" id="{767E5F48-CA25-4021-86A1-C76CBE57EDEB}"/>
                  </a:ext>
                </a:extLst>
              </p:cNvPr>
              <p:cNvSpPr/>
              <p:nvPr/>
            </p:nvSpPr>
            <p:spPr>
              <a:xfrm>
                <a:off x="330424" y="1943502"/>
                <a:ext cx="5829508" cy="4320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latin typeface="Berlin Sans FB" panose="020E0602020502020306" pitchFamily="34" charset="0"/>
                </a:endParaRPr>
              </a:p>
            </p:txBody>
          </p:sp>
          <p:sp>
            <p:nvSpPr>
              <p:cNvPr id="30" name="Rectangle 29">
                <a:extLst>
                  <a:ext uri="{FF2B5EF4-FFF2-40B4-BE49-F238E27FC236}">
                    <a16:creationId xmlns:a16="http://schemas.microsoft.com/office/drawing/2014/main" id="{A25AD92D-3C9D-A5F5-9598-80365D9436F1}"/>
                  </a:ext>
                </a:extLst>
              </p:cNvPr>
              <p:cNvSpPr/>
              <p:nvPr/>
            </p:nvSpPr>
            <p:spPr>
              <a:xfrm>
                <a:off x="330424" y="2017284"/>
                <a:ext cx="5202737" cy="2773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Hooraay</a:t>
                </a:r>
                <a:r>
                  <a:rPr lang="en-US" sz="2800" dirty="0">
                    <a:solidFill>
                      <a:schemeClr val="tx1"/>
                    </a:solidFill>
                    <a:latin typeface="Berlin Sans FB" panose="020E0602020502020306" pitchFamily="34" charset="0"/>
                  </a:rPr>
                  <a:t>!</a:t>
                </a:r>
              </a:p>
            </p:txBody>
          </p:sp>
        </p:grpSp>
      </p:grpSp>
      <p:grpSp>
        <p:nvGrpSpPr>
          <p:cNvPr id="35" name="Group 34">
            <a:extLst>
              <a:ext uri="{FF2B5EF4-FFF2-40B4-BE49-F238E27FC236}">
                <a16:creationId xmlns:a16="http://schemas.microsoft.com/office/drawing/2014/main" id="{CAAA63D8-DD06-5155-8A29-D08480006AED}"/>
              </a:ext>
            </a:extLst>
          </p:cNvPr>
          <p:cNvGrpSpPr/>
          <p:nvPr/>
        </p:nvGrpSpPr>
        <p:grpSpPr>
          <a:xfrm>
            <a:off x="2654217" y="8025701"/>
            <a:ext cx="3996821" cy="870661"/>
            <a:chOff x="1224463" y="2637436"/>
            <a:chExt cx="7359838" cy="1033110"/>
          </a:xfrm>
        </p:grpSpPr>
        <p:sp>
          <p:nvSpPr>
            <p:cNvPr id="33" name="Arrow: Curved Down 32">
              <a:extLst>
                <a:ext uri="{FF2B5EF4-FFF2-40B4-BE49-F238E27FC236}">
                  <a16:creationId xmlns:a16="http://schemas.microsoft.com/office/drawing/2014/main" id="{285021D4-2844-4D25-628C-D231C2A478A8}"/>
                </a:ext>
              </a:extLst>
            </p:cNvPr>
            <p:cNvSpPr/>
            <p:nvPr/>
          </p:nvSpPr>
          <p:spPr>
            <a:xfrm rot="5715721">
              <a:off x="1266477" y="2595422"/>
              <a:ext cx="1033110" cy="1117138"/>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34" name="Rectangle 33">
              <a:extLst>
                <a:ext uri="{FF2B5EF4-FFF2-40B4-BE49-F238E27FC236}">
                  <a16:creationId xmlns:a16="http://schemas.microsoft.com/office/drawing/2014/main" id="{9D5DC36F-C770-332E-38BA-5BEFF5182E9C}"/>
                </a:ext>
              </a:extLst>
            </p:cNvPr>
            <p:cNvSpPr/>
            <p:nvPr/>
          </p:nvSpPr>
          <p:spPr>
            <a:xfrm>
              <a:off x="2754796" y="2948494"/>
              <a:ext cx="5829505" cy="445840"/>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Box-sizing:border-box</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grpSp>
      <p:sp>
        <p:nvSpPr>
          <p:cNvPr id="15" name="Rectangle 14">
            <a:extLst>
              <a:ext uri="{FF2B5EF4-FFF2-40B4-BE49-F238E27FC236}">
                <a16:creationId xmlns:a16="http://schemas.microsoft.com/office/drawing/2014/main" id="{3DD4EB73-1680-1B48-F0B1-DD7DB7244F17}"/>
              </a:ext>
            </a:extLst>
          </p:cNvPr>
          <p:cNvSpPr/>
          <p:nvPr/>
        </p:nvSpPr>
        <p:spPr>
          <a:xfrm>
            <a:off x="343338" y="6047882"/>
            <a:ext cx="1435560" cy="5278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Example</a:t>
            </a:r>
          </a:p>
        </p:txBody>
      </p:sp>
    </p:spTree>
    <p:extLst>
      <p:ext uri="{BB962C8B-B14F-4D97-AF65-F5344CB8AC3E}">
        <p14:creationId xmlns:p14="http://schemas.microsoft.com/office/powerpoint/2010/main" val="406652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circle(in)">
                                      <p:cBhvr>
                                        <p:cTn id="12" dur="20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circle(in)">
                                      <p:cBhvr>
                                        <p:cTn id="1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DA1A928-3D31-BFB2-B447-6642E1C9CD0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342D248-881D-6577-48EB-0F3E2257280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281A12E-844E-2D1B-FD57-B747C8869205}"/>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38EF000-29B1-7967-155F-79C319466E1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DF0D46B8-E063-8B16-1EA0-4F4FE30C05D4}"/>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D6A072A3-7DBE-C0F6-BC1C-0A5DE7A206D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2B68F1D1-4F12-0D9C-ACC0-2FB199E716F8}"/>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6" name="Group 15">
            <a:extLst>
              <a:ext uri="{FF2B5EF4-FFF2-40B4-BE49-F238E27FC236}">
                <a16:creationId xmlns:a16="http://schemas.microsoft.com/office/drawing/2014/main" id="{33DA8317-EE88-D7A3-EC73-155D49313C69}"/>
              </a:ext>
            </a:extLst>
          </p:cNvPr>
          <p:cNvGrpSpPr/>
          <p:nvPr/>
        </p:nvGrpSpPr>
        <p:grpSpPr>
          <a:xfrm>
            <a:off x="592963" y="3567986"/>
            <a:ext cx="5607084" cy="2068094"/>
            <a:chOff x="685065" y="1319299"/>
            <a:chExt cx="6370360" cy="1616685"/>
          </a:xfrm>
        </p:grpSpPr>
        <p:sp>
          <p:nvSpPr>
            <p:cNvPr id="17" name="Rectangle 16">
              <a:extLst>
                <a:ext uri="{FF2B5EF4-FFF2-40B4-BE49-F238E27FC236}">
                  <a16:creationId xmlns:a16="http://schemas.microsoft.com/office/drawing/2014/main" id="{79383A21-EB64-79F1-C20C-2201721FA70B}"/>
                </a:ext>
              </a:extLst>
            </p:cNvPr>
            <p:cNvSpPr/>
            <p:nvPr/>
          </p:nvSpPr>
          <p:spPr>
            <a:xfrm>
              <a:off x="2230248" y="1319299"/>
              <a:ext cx="3389213" cy="60880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Rounded MT Bold" panose="020F0704030504030204" pitchFamily="34" charset="0"/>
                </a:rPr>
                <a:t>Box Shadow</a:t>
              </a:r>
            </a:p>
          </p:txBody>
        </p:sp>
        <p:sp>
          <p:nvSpPr>
            <p:cNvPr id="18" name="Rectangle 17">
              <a:extLst>
                <a:ext uri="{FF2B5EF4-FFF2-40B4-BE49-F238E27FC236}">
                  <a16:creationId xmlns:a16="http://schemas.microsoft.com/office/drawing/2014/main" id="{DFE0BEFF-2925-7AFE-DDC3-6A187620B767}"/>
                </a:ext>
              </a:extLst>
            </p:cNvPr>
            <p:cNvSpPr/>
            <p:nvPr/>
          </p:nvSpPr>
          <p:spPr>
            <a:xfrm>
              <a:off x="685065" y="1939375"/>
              <a:ext cx="6370360" cy="99660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The box-shadow property attaches one or more shadows to an element.</a:t>
              </a:r>
              <a:endParaRPr lang="en-US" sz="4000" dirty="0">
                <a:solidFill>
                  <a:schemeClr val="tx1"/>
                </a:solidFill>
                <a:latin typeface="Berlin Sans FB" panose="020E0602020502020306" pitchFamily="34" charset="0"/>
              </a:endParaRPr>
            </a:p>
          </p:txBody>
        </p:sp>
      </p:grpSp>
      <p:grpSp>
        <p:nvGrpSpPr>
          <p:cNvPr id="19" name="Group 18">
            <a:extLst>
              <a:ext uri="{FF2B5EF4-FFF2-40B4-BE49-F238E27FC236}">
                <a16:creationId xmlns:a16="http://schemas.microsoft.com/office/drawing/2014/main" id="{8EA116B4-3889-6EAA-A3AE-F8575AD6B967}"/>
              </a:ext>
            </a:extLst>
          </p:cNvPr>
          <p:cNvGrpSpPr/>
          <p:nvPr/>
        </p:nvGrpSpPr>
        <p:grpSpPr>
          <a:xfrm>
            <a:off x="470008" y="6239253"/>
            <a:ext cx="5917983" cy="2025516"/>
            <a:chOff x="529272" y="3540549"/>
            <a:chExt cx="6723583" cy="1583402"/>
          </a:xfrm>
        </p:grpSpPr>
        <p:sp>
          <p:nvSpPr>
            <p:cNvPr id="20" name="Rectangle 19">
              <a:extLst>
                <a:ext uri="{FF2B5EF4-FFF2-40B4-BE49-F238E27FC236}">
                  <a16:creationId xmlns:a16="http://schemas.microsoft.com/office/drawing/2014/main" id="{A710CF9E-DC03-8C59-AAE4-66AC583E6DCF}"/>
                </a:ext>
              </a:extLst>
            </p:cNvPr>
            <p:cNvSpPr/>
            <p:nvPr/>
          </p:nvSpPr>
          <p:spPr>
            <a:xfrm>
              <a:off x="2925993" y="3540549"/>
              <a:ext cx="1763523" cy="328049"/>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Syntax :</a:t>
              </a:r>
            </a:p>
          </p:txBody>
        </p:sp>
        <p:sp>
          <p:nvSpPr>
            <p:cNvPr id="21" name="Rectangle 20">
              <a:extLst>
                <a:ext uri="{FF2B5EF4-FFF2-40B4-BE49-F238E27FC236}">
                  <a16:creationId xmlns:a16="http://schemas.microsoft.com/office/drawing/2014/main" id="{562D8404-6FD9-AF60-9469-FFB96614B247}"/>
                </a:ext>
              </a:extLst>
            </p:cNvPr>
            <p:cNvSpPr/>
            <p:nvPr/>
          </p:nvSpPr>
          <p:spPr>
            <a:xfrm>
              <a:off x="529272" y="3897507"/>
              <a:ext cx="6723583" cy="122644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box-shadow: </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none|</a:t>
              </a:r>
              <a:r>
                <a:rPr lang="en-US" sz="2000" i="1"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h-offset</a:t>
              </a:r>
              <a:r>
                <a:rPr lang="en-US" sz="2000" i="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 v-offset blur spread color </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t>
              </a:r>
              <a:r>
                <a:rPr lang="en-US" sz="2000" dirty="0" err="1">
                  <a:solidFill>
                    <a:schemeClr val="tx1"/>
                  </a:solidFill>
                  <a:latin typeface="Cascadia Mono" panose="020B0609020000020004" pitchFamily="49" charset="0"/>
                  <a:ea typeface="Cascadia Mono" panose="020B0609020000020004" pitchFamily="49" charset="0"/>
                  <a:cs typeface="Cascadia Mono" panose="020B0609020000020004" pitchFamily="49" charset="0"/>
                </a:rPr>
                <a:t>inset|initial|inherit</a:t>
              </a:r>
              <a:r>
                <a:rPr lang="en-US" sz="20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a:t>
              </a:r>
              <a:endParaRPr lang="en-US" sz="2400" b="1"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endParaRPr>
            </a:p>
          </p:txBody>
        </p:sp>
      </p:grpSp>
    </p:spTree>
    <p:extLst>
      <p:ext uri="{BB962C8B-B14F-4D97-AF65-F5344CB8AC3E}">
        <p14:creationId xmlns:p14="http://schemas.microsoft.com/office/powerpoint/2010/main" val="394115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ircle(in)">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5AFA0AF1-96CD-8DA9-5CDD-EA982088A89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635D015-EE4F-E3D9-B270-CF7795B3393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2FB16E6E-6C7D-1B96-BEAF-138E7211F8EA}"/>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39CA2366-8B60-9CFA-4E9F-05A90C8B54F1}"/>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042C5CB-174A-533E-418F-FC750F9B8C08}"/>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F515C1A-5349-D1B5-169C-B44BBC70F92C}"/>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AD6F748C-4A58-B43E-BC50-4C85E3045C3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C8DE7B17-0F9B-82D4-012F-D51429E14C6F}"/>
              </a:ext>
            </a:extLst>
          </p:cNvPr>
          <p:cNvGrpSpPr/>
          <p:nvPr/>
        </p:nvGrpSpPr>
        <p:grpSpPr>
          <a:xfrm>
            <a:off x="774752" y="2781791"/>
            <a:ext cx="4911849" cy="2470257"/>
            <a:chOff x="3038399" y="-1426399"/>
            <a:chExt cx="4911849" cy="2470259"/>
          </a:xfrm>
        </p:grpSpPr>
        <p:sp>
          <p:nvSpPr>
            <p:cNvPr id="10" name="Rectangle 9">
              <a:extLst>
                <a:ext uri="{FF2B5EF4-FFF2-40B4-BE49-F238E27FC236}">
                  <a16:creationId xmlns:a16="http://schemas.microsoft.com/office/drawing/2014/main" id="{39F39973-16AF-736B-765A-D8A05C7106F4}"/>
                </a:ext>
              </a:extLst>
            </p:cNvPr>
            <p:cNvSpPr/>
            <p:nvPr/>
          </p:nvSpPr>
          <p:spPr>
            <a:xfrm>
              <a:off x="4085466" y="-1426399"/>
              <a:ext cx="2817714" cy="9144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ahnschrift" panose="020B0502040204020203" pitchFamily="34" charset="0"/>
                </a:rPr>
                <a:t>CSS - Position</a:t>
              </a:r>
            </a:p>
          </p:txBody>
        </p:sp>
        <p:sp>
          <p:nvSpPr>
            <p:cNvPr id="25" name="Rectangle 24">
              <a:extLst>
                <a:ext uri="{FF2B5EF4-FFF2-40B4-BE49-F238E27FC236}">
                  <a16:creationId xmlns:a16="http://schemas.microsoft.com/office/drawing/2014/main" id="{07C2E1C3-9648-FE64-4D16-5B49A5671A4E}"/>
                </a:ext>
              </a:extLst>
            </p:cNvPr>
            <p:cNvSpPr/>
            <p:nvPr/>
          </p:nvSpPr>
          <p:spPr>
            <a:xfrm>
              <a:off x="3038399" y="-461705"/>
              <a:ext cx="4911849" cy="1505565"/>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panose="020B0004020202020204" pitchFamily="34" charset="0"/>
                </a:rPr>
                <a:t>CSS positioning is about </a:t>
              </a:r>
              <a:r>
                <a:rPr lang="en-US" sz="2000" b="1" dirty="0">
                  <a:solidFill>
                    <a:schemeClr val="tx1"/>
                  </a:solidFill>
                  <a:latin typeface="Aptos" panose="020B0004020202020204" pitchFamily="34" charset="0"/>
                </a:rPr>
                <a:t>controlling the placement of elements </a:t>
              </a:r>
              <a:r>
                <a:rPr lang="en-US" sz="2000" dirty="0">
                  <a:solidFill>
                    <a:schemeClr val="tx1"/>
                  </a:solidFill>
                  <a:latin typeface="Aptos" panose="020B0004020202020204" pitchFamily="34" charset="0"/>
                </a:rPr>
                <a:t>within a web page </a:t>
              </a:r>
              <a:br>
                <a:rPr lang="en-US" sz="2000" dirty="0">
                  <a:solidFill>
                    <a:schemeClr val="tx1"/>
                  </a:solidFill>
                  <a:latin typeface="Aptos" panose="020B0004020202020204" pitchFamily="34" charset="0"/>
                </a:rPr>
              </a:br>
              <a:r>
                <a:rPr lang="en-US" sz="2000" dirty="0">
                  <a:solidFill>
                    <a:schemeClr val="tx1"/>
                  </a:solidFill>
                  <a:latin typeface="Aptos" panose="020B0004020202020204" pitchFamily="34" charset="0"/>
                </a:rPr>
                <a:t>With CSS positioning, you can </a:t>
              </a:r>
              <a:r>
                <a:rPr lang="en-US" sz="2000" b="1" dirty="0">
                  <a:solidFill>
                    <a:schemeClr val="tx1"/>
                  </a:solidFill>
                  <a:latin typeface="Aptos" panose="020B0004020202020204" pitchFamily="34" charset="0"/>
                </a:rPr>
                <a:t>override </a:t>
              </a:r>
              <a:r>
                <a:rPr lang="en-US" sz="2000" dirty="0">
                  <a:solidFill>
                    <a:schemeClr val="tx1"/>
                  </a:solidFill>
                  <a:latin typeface="Aptos" panose="020B0004020202020204" pitchFamily="34" charset="0"/>
                </a:rPr>
                <a:t>the normal document flow.</a:t>
              </a:r>
            </a:p>
          </p:txBody>
        </p:sp>
      </p:grpSp>
      <p:sp>
        <p:nvSpPr>
          <p:cNvPr id="28" name="Rectangle 27">
            <a:extLst>
              <a:ext uri="{FF2B5EF4-FFF2-40B4-BE49-F238E27FC236}">
                <a16:creationId xmlns:a16="http://schemas.microsoft.com/office/drawing/2014/main" id="{121E7995-B76C-0D3D-408B-3D10F8F0A2FC}"/>
              </a:ext>
            </a:extLst>
          </p:cNvPr>
          <p:cNvSpPr/>
          <p:nvPr/>
        </p:nvSpPr>
        <p:spPr>
          <a:xfrm>
            <a:off x="412963" y="5531490"/>
            <a:ext cx="2817714" cy="2837404"/>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Position Property</a:t>
            </a:r>
            <a:br>
              <a:rPr lang="en-US" sz="2800" dirty="0">
                <a:solidFill>
                  <a:schemeClr val="tx1"/>
                </a:solidFill>
                <a:latin typeface="Berlin Sans FB" panose="020E0602020502020306" pitchFamily="34" charset="0"/>
              </a:rPr>
            </a:br>
            <a:r>
              <a:rPr lang="en-US" sz="2800" dirty="0">
                <a:solidFill>
                  <a:schemeClr val="tx1"/>
                </a:solidFill>
                <a:latin typeface="Bahnschrift" panose="020B0502040204020203" pitchFamily="34" charset="0"/>
              </a:rPr>
              <a:t> static – default</a:t>
            </a:r>
            <a:br>
              <a:rPr lang="en-US" sz="2800" dirty="0">
                <a:solidFill>
                  <a:schemeClr val="tx1"/>
                </a:solidFill>
                <a:latin typeface="Bahnschrift" panose="020B0502040204020203" pitchFamily="34" charset="0"/>
              </a:rPr>
            </a:br>
            <a:r>
              <a:rPr lang="en-US" sz="2800" dirty="0">
                <a:solidFill>
                  <a:schemeClr val="tx1"/>
                </a:solidFill>
                <a:latin typeface="Bahnschrift" panose="020B0502040204020203" pitchFamily="34" charset="0"/>
              </a:rPr>
              <a:t> relative</a:t>
            </a:r>
          </a:p>
          <a:p>
            <a:r>
              <a:rPr lang="en-US" sz="2800" dirty="0">
                <a:solidFill>
                  <a:schemeClr val="tx1"/>
                </a:solidFill>
                <a:latin typeface="Bahnschrift" panose="020B0502040204020203" pitchFamily="34" charset="0"/>
              </a:rPr>
              <a:t> fixed</a:t>
            </a:r>
            <a:br>
              <a:rPr lang="en-US" sz="2800" dirty="0">
                <a:solidFill>
                  <a:schemeClr val="tx1"/>
                </a:solidFill>
                <a:latin typeface="Bahnschrift" panose="020B0502040204020203" pitchFamily="34" charset="0"/>
              </a:rPr>
            </a:br>
            <a:r>
              <a:rPr lang="en-US" sz="2800" dirty="0">
                <a:solidFill>
                  <a:schemeClr val="tx1"/>
                </a:solidFill>
                <a:latin typeface="Bahnschrift" panose="020B0502040204020203" pitchFamily="34" charset="0"/>
              </a:rPr>
              <a:t> absolute</a:t>
            </a:r>
            <a:br>
              <a:rPr lang="en-US" sz="2800" dirty="0">
                <a:solidFill>
                  <a:schemeClr val="tx1"/>
                </a:solidFill>
                <a:latin typeface="Bahnschrift" panose="020B0502040204020203" pitchFamily="34" charset="0"/>
              </a:rPr>
            </a:br>
            <a:r>
              <a:rPr lang="en-US" sz="2800" dirty="0">
                <a:solidFill>
                  <a:schemeClr val="tx1"/>
                </a:solidFill>
                <a:latin typeface="Bahnschrift" panose="020B0502040204020203" pitchFamily="34" charset="0"/>
              </a:rPr>
              <a:t> sticky </a:t>
            </a:r>
          </a:p>
        </p:txBody>
      </p:sp>
      <p:sp>
        <p:nvSpPr>
          <p:cNvPr id="29" name="Rectangle 28">
            <a:extLst>
              <a:ext uri="{FF2B5EF4-FFF2-40B4-BE49-F238E27FC236}">
                <a16:creationId xmlns:a16="http://schemas.microsoft.com/office/drawing/2014/main" id="{8F79C1AF-6240-D1B7-D18C-24506DE288DF}"/>
              </a:ext>
            </a:extLst>
          </p:cNvPr>
          <p:cNvSpPr/>
          <p:nvPr/>
        </p:nvSpPr>
        <p:spPr>
          <a:xfrm>
            <a:off x="3429000" y="5531490"/>
            <a:ext cx="2817714" cy="244842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erlin Sans FB" panose="020E0602020502020306" pitchFamily="34" charset="0"/>
              </a:rPr>
              <a:t>Position Value</a:t>
            </a:r>
            <a:br>
              <a:rPr lang="en-US" sz="2800" dirty="0">
                <a:solidFill>
                  <a:schemeClr val="tx1"/>
                </a:solidFill>
                <a:latin typeface="Berlin Sans FB" panose="020E0602020502020306" pitchFamily="34" charset="0"/>
              </a:rPr>
            </a:br>
            <a:r>
              <a:rPr lang="en-US" sz="2800" dirty="0">
                <a:solidFill>
                  <a:schemeClr val="tx1"/>
                </a:solidFill>
                <a:latin typeface="Berlin Sans FB" panose="020E0602020502020306" pitchFamily="34" charset="0"/>
              </a:rPr>
              <a:t> top</a:t>
            </a:r>
            <a:br>
              <a:rPr lang="en-US" sz="2800" dirty="0">
                <a:solidFill>
                  <a:schemeClr val="tx1"/>
                </a:solidFill>
                <a:latin typeface="Berlin Sans FB" panose="020E0602020502020306" pitchFamily="34" charset="0"/>
              </a:rPr>
            </a:br>
            <a:r>
              <a:rPr lang="en-US" sz="2800" dirty="0">
                <a:solidFill>
                  <a:schemeClr val="tx1"/>
                </a:solidFill>
                <a:latin typeface="Berlin Sans FB" panose="020E0602020502020306" pitchFamily="34" charset="0"/>
              </a:rPr>
              <a:t> bottom</a:t>
            </a:r>
            <a:br>
              <a:rPr lang="en-US" sz="2800" dirty="0">
                <a:solidFill>
                  <a:schemeClr val="tx1"/>
                </a:solidFill>
                <a:latin typeface="Berlin Sans FB" panose="020E0602020502020306" pitchFamily="34" charset="0"/>
              </a:rPr>
            </a:br>
            <a:r>
              <a:rPr lang="en-US" sz="2800" dirty="0">
                <a:solidFill>
                  <a:schemeClr val="tx1"/>
                </a:solidFill>
                <a:latin typeface="Berlin Sans FB" panose="020E0602020502020306" pitchFamily="34" charset="0"/>
              </a:rPr>
              <a:t> left</a:t>
            </a:r>
            <a:br>
              <a:rPr lang="en-US" sz="2800" dirty="0">
                <a:solidFill>
                  <a:schemeClr val="tx1"/>
                </a:solidFill>
                <a:latin typeface="Berlin Sans FB" panose="020E0602020502020306" pitchFamily="34" charset="0"/>
              </a:rPr>
            </a:br>
            <a:r>
              <a:rPr lang="en-US" sz="2800" dirty="0">
                <a:solidFill>
                  <a:schemeClr val="tx1"/>
                </a:solidFill>
                <a:latin typeface="Berlin Sans FB" panose="020E0602020502020306" pitchFamily="34" charset="0"/>
              </a:rPr>
              <a:t> right</a:t>
            </a:r>
            <a:endParaRPr lang="en-US" sz="2800" dirty="0">
              <a:solidFill>
                <a:schemeClr val="tx1"/>
              </a:solidFill>
              <a:latin typeface="Bahnschrift" panose="020B0502040204020203" pitchFamily="34" charset="0"/>
            </a:endParaRPr>
          </a:p>
        </p:txBody>
      </p:sp>
    </p:spTree>
    <p:extLst>
      <p:ext uri="{BB962C8B-B14F-4D97-AF65-F5344CB8AC3E}">
        <p14:creationId xmlns:p14="http://schemas.microsoft.com/office/powerpoint/2010/main" val="230509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75177E8-FA59-5C30-4F51-E09EA3B221E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BBCEB86-E7D4-F0F1-F2C4-F6FAFCAD708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C9AC6AF5-D354-FDE6-05D7-3E1866EED7FF}"/>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D3F2B906-94E2-4D45-B701-26D8E2D1867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319CC34B-895E-2501-A816-0AAEA605A961}"/>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75A62D31-8424-4D03-9F6D-9A15CEC52E6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3401BAB-DD6C-5C45-B3A6-17C7F2609E7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6" name="Rectangle 55">
            <a:extLst>
              <a:ext uri="{FF2B5EF4-FFF2-40B4-BE49-F238E27FC236}">
                <a16:creationId xmlns:a16="http://schemas.microsoft.com/office/drawing/2014/main" id="{1D1B9601-037A-C486-9239-DCD30616B70D}"/>
              </a:ext>
            </a:extLst>
          </p:cNvPr>
          <p:cNvSpPr/>
          <p:nvPr/>
        </p:nvSpPr>
        <p:spPr>
          <a:xfrm>
            <a:off x="2233192" y="1333892"/>
            <a:ext cx="1900245" cy="688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erlin Sans FB" panose="020E0602020502020306" pitchFamily="34" charset="0"/>
              </a:rPr>
              <a:t>Margin</a:t>
            </a:r>
            <a:endParaRPr lang="en-US" sz="2400" dirty="0">
              <a:latin typeface="Berlin Sans FB" panose="020E0602020502020306" pitchFamily="34" charset="0"/>
            </a:endParaRPr>
          </a:p>
        </p:txBody>
      </p:sp>
      <p:grpSp>
        <p:nvGrpSpPr>
          <p:cNvPr id="17" name="Group 16">
            <a:extLst>
              <a:ext uri="{FF2B5EF4-FFF2-40B4-BE49-F238E27FC236}">
                <a16:creationId xmlns:a16="http://schemas.microsoft.com/office/drawing/2014/main" id="{2BF24C16-D0D0-C3AA-68E7-2B32331FB420}"/>
              </a:ext>
            </a:extLst>
          </p:cNvPr>
          <p:cNvGrpSpPr/>
          <p:nvPr/>
        </p:nvGrpSpPr>
        <p:grpSpPr>
          <a:xfrm>
            <a:off x="674584" y="1077860"/>
            <a:ext cx="1401177" cy="4518163"/>
            <a:chOff x="1259127" y="4237963"/>
            <a:chExt cx="1401177" cy="4518163"/>
          </a:xfrm>
        </p:grpSpPr>
        <p:sp>
          <p:nvSpPr>
            <p:cNvPr id="3" name="Rectangle 2">
              <a:extLst>
                <a:ext uri="{FF2B5EF4-FFF2-40B4-BE49-F238E27FC236}">
                  <a16:creationId xmlns:a16="http://schemas.microsoft.com/office/drawing/2014/main" id="{ADEC5DD4-F24E-ECB0-4979-FD6EAC87246E}"/>
                </a:ext>
              </a:extLst>
            </p:cNvPr>
            <p:cNvSpPr/>
            <p:nvPr/>
          </p:nvSpPr>
          <p:spPr>
            <a:xfrm rot="5400000">
              <a:off x="1541805" y="4322819"/>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4" name="Group 3">
              <a:extLst>
                <a:ext uri="{FF2B5EF4-FFF2-40B4-BE49-F238E27FC236}">
                  <a16:creationId xmlns:a16="http://schemas.microsoft.com/office/drawing/2014/main" id="{19D35199-CB9F-5879-78FB-A43835810DE6}"/>
                </a:ext>
              </a:extLst>
            </p:cNvPr>
            <p:cNvGrpSpPr/>
            <p:nvPr/>
          </p:nvGrpSpPr>
          <p:grpSpPr>
            <a:xfrm>
              <a:off x="1541805" y="5241347"/>
              <a:ext cx="914400" cy="1822523"/>
              <a:chOff x="1891634" y="2543168"/>
              <a:chExt cx="914400" cy="1822523"/>
            </a:xfrm>
          </p:grpSpPr>
          <p:sp>
            <p:nvSpPr>
              <p:cNvPr id="11" name="Rectangle 10">
                <a:extLst>
                  <a:ext uri="{FF2B5EF4-FFF2-40B4-BE49-F238E27FC236}">
                    <a16:creationId xmlns:a16="http://schemas.microsoft.com/office/drawing/2014/main" id="{31B39D36-EA9C-A49E-2590-0912037FAC4A}"/>
                  </a:ext>
                </a:extLst>
              </p:cNvPr>
              <p:cNvSpPr/>
              <p:nvPr/>
            </p:nvSpPr>
            <p:spPr>
              <a:xfrm rot="5400000">
                <a:off x="1891634" y="2543168"/>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a:extLst>
                  <a:ext uri="{FF2B5EF4-FFF2-40B4-BE49-F238E27FC236}">
                    <a16:creationId xmlns:a16="http://schemas.microsoft.com/office/drawing/2014/main" id="{41E3FECE-5568-9F93-F8CF-24A7E83694D7}"/>
                  </a:ext>
                </a:extLst>
              </p:cNvPr>
              <p:cNvSpPr/>
              <p:nvPr/>
            </p:nvSpPr>
            <p:spPr>
              <a:xfrm rot="5400000">
                <a:off x="1891634" y="3451291"/>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13" name="Rectangle 12">
              <a:extLst>
                <a:ext uri="{FF2B5EF4-FFF2-40B4-BE49-F238E27FC236}">
                  <a16:creationId xmlns:a16="http://schemas.microsoft.com/office/drawing/2014/main" id="{B7F1C8C7-CEBF-4C88-3BBE-3BD60C353E7C}"/>
                </a:ext>
              </a:extLst>
            </p:cNvPr>
            <p:cNvSpPr/>
            <p:nvPr/>
          </p:nvSpPr>
          <p:spPr>
            <a:xfrm rot="5400000">
              <a:off x="-299366" y="5796456"/>
              <a:ext cx="4518163" cy="140117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grpSp>
        <p:nvGrpSpPr>
          <p:cNvPr id="18" name="Group 17">
            <a:extLst>
              <a:ext uri="{FF2B5EF4-FFF2-40B4-BE49-F238E27FC236}">
                <a16:creationId xmlns:a16="http://schemas.microsoft.com/office/drawing/2014/main" id="{F2F3A381-036D-D3BE-CCF6-D25AC80E3AD5}"/>
              </a:ext>
            </a:extLst>
          </p:cNvPr>
          <p:cNvGrpSpPr/>
          <p:nvPr/>
        </p:nvGrpSpPr>
        <p:grpSpPr>
          <a:xfrm>
            <a:off x="3230966" y="1044826"/>
            <a:ext cx="2669772" cy="4518163"/>
            <a:chOff x="-9468" y="4237963"/>
            <a:chExt cx="2669772" cy="4518163"/>
          </a:xfrm>
        </p:grpSpPr>
        <p:sp>
          <p:nvSpPr>
            <p:cNvPr id="19" name="Rectangle 18">
              <a:extLst>
                <a:ext uri="{FF2B5EF4-FFF2-40B4-BE49-F238E27FC236}">
                  <a16:creationId xmlns:a16="http://schemas.microsoft.com/office/drawing/2014/main" id="{DDF61E1A-0E83-F3F9-2357-918CC371A5DE}"/>
                </a:ext>
              </a:extLst>
            </p:cNvPr>
            <p:cNvSpPr/>
            <p:nvPr/>
          </p:nvSpPr>
          <p:spPr>
            <a:xfrm rot="5400000">
              <a:off x="1541805" y="4322819"/>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20" name="Group 19">
              <a:extLst>
                <a:ext uri="{FF2B5EF4-FFF2-40B4-BE49-F238E27FC236}">
                  <a16:creationId xmlns:a16="http://schemas.microsoft.com/office/drawing/2014/main" id="{009BB093-274B-5DB8-2401-197D52B4AC18}"/>
                </a:ext>
              </a:extLst>
            </p:cNvPr>
            <p:cNvGrpSpPr/>
            <p:nvPr/>
          </p:nvGrpSpPr>
          <p:grpSpPr>
            <a:xfrm>
              <a:off x="1541805" y="6053913"/>
              <a:ext cx="914400" cy="1808306"/>
              <a:chOff x="1891634" y="3355734"/>
              <a:chExt cx="914400" cy="1808306"/>
            </a:xfrm>
          </p:grpSpPr>
          <p:sp>
            <p:nvSpPr>
              <p:cNvPr id="26" name="Rectangle 25">
                <a:extLst>
                  <a:ext uri="{FF2B5EF4-FFF2-40B4-BE49-F238E27FC236}">
                    <a16:creationId xmlns:a16="http://schemas.microsoft.com/office/drawing/2014/main" id="{CB9EFADC-0FEA-358F-6D9D-3FED87C26BD2}"/>
                  </a:ext>
                </a:extLst>
              </p:cNvPr>
              <p:cNvSpPr/>
              <p:nvPr/>
            </p:nvSpPr>
            <p:spPr>
              <a:xfrm rot="5400000">
                <a:off x="1891634" y="3355734"/>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0" name="Rectangle 29">
                <a:extLst>
                  <a:ext uri="{FF2B5EF4-FFF2-40B4-BE49-F238E27FC236}">
                    <a16:creationId xmlns:a16="http://schemas.microsoft.com/office/drawing/2014/main" id="{A6FC2F9E-AB02-863E-D75B-06A7BBA92B0C}"/>
                  </a:ext>
                </a:extLst>
              </p:cNvPr>
              <p:cNvSpPr/>
              <p:nvPr/>
            </p:nvSpPr>
            <p:spPr>
              <a:xfrm rot="5400000">
                <a:off x="1891634" y="4249640"/>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1" name="Rectangle 20">
              <a:extLst>
                <a:ext uri="{FF2B5EF4-FFF2-40B4-BE49-F238E27FC236}">
                  <a16:creationId xmlns:a16="http://schemas.microsoft.com/office/drawing/2014/main" id="{47463D37-2874-3D56-F979-1AF05D9EE0A8}"/>
                </a:ext>
              </a:extLst>
            </p:cNvPr>
            <p:cNvSpPr/>
            <p:nvPr/>
          </p:nvSpPr>
          <p:spPr>
            <a:xfrm rot="5400000">
              <a:off x="-299366" y="5796456"/>
              <a:ext cx="4518163" cy="1401177"/>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22" name="Group 21">
              <a:extLst>
                <a:ext uri="{FF2B5EF4-FFF2-40B4-BE49-F238E27FC236}">
                  <a16:creationId xmlns:a16="http://schemas.microsoft.com/office/drawing/2014/main" id="{C58FFCB0-AF4E-CE34-72E4-5E5C77F6BACE}"/>
                </a:ext>
              </a:extLst>
            </p:cNvPr>
            <p:cNvGrpSpPr/>
            <p:nvPr/>
          </p:nvGrpSpPr>
          <p:grpSpPr>
            <a:xfrm>
              <a:off x="-9468" y="4675220"/>
              <a:ext cx="2327564" cy="1619517"/>
              <a:chOff x="340360" y="1997828"/>
              <a:chExt cx="2327564" cy="1619517"/>
            </a:xfrm>
          </p:grpSpPr>
          <p:sp>
            <p:nvSpPr>
              <p:cNvPr id="23" name="Rectangle 22">
                <a:extLst>
                  <a:ext uri="{FF2B5EF4-FFF2-40B4-BE49-F238E27FC236}">
                    <a16:creationId xmlns:a16="http://schemas.microsoft.com/office/drawing/2014/main" id="{9402F0A8-2361-CA54-7934-FFDF0690CE7C}"/>
                  </a:ext>
                </a:extLst>
              </p:cNvPr>
              <p:cNvSpPr/>
              <p:nvPr/>
            </p:nvSpPr>
            <p:spPr>
              <a:xfrm>
                <a:off x="340360" y="1997828"/>
                <a:ext cx="2327564" cy="3286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margin-top:30px</a:t>
                </a:r>
              </a:p>
            </p:txBody>
          </p:sp>
          <p:cxnSp>
            <p:nvCxnSpPr>
              <p:cNvPr id="24" name="Straight Arrow Connector 23">
                <a:extLst>
                  <a:ext uri="{FF2B5EF4-FFF2-40B4-BE49-F238E27FC236}">
                    <a16:creationId xmlns:a16="http://schemas.microsoft.com/office/drawing/2014/main" id="{9AFB1907-664A-1314-B5F2-F0CDCCAF8E1F}"/>
                  </a:ext>
                </a:extLst>
              </p:cNvPr>
              <p:cNvCxnSpPr>
                <a:cxnSpLocks/>
              </p:cNvCxnSpPr>
              <p:nvPr/>
            </p:nvCxnSpPr>
            <p:spPr>
              <a:xfrm>
                <a:off x="1247425" y="2502719"/>
                <a:ext cx="848309" cy="1114626"/>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Rectangle 32">
            <a:extLst>
              <a:ext uri="{FF2B5EF4-FFF2-40B4-BE49-F238E27FC236}">
                <a16:creationId xmlns:a16="http://schemas.microsoft.com/office/drawing/2014/main" id="{BDCBED57-27EE-DD47-E081-7F393AA7E3E7}"/>
              </a:ext>
            </a:extLst>
          </p:cNvPr>
          <p:cNvSpPr/>
          <p:nvPr/>
        </p:nvSpPr>
        <p:spPr>
          <a:xfrm>
            <a:off x="2387866" y="5856495"/>
            <a:ext cx="1900245" cy="6885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Berlin Sans FB" panose="020E0602020502020306" pitchFamily="34" charset="0"/>
              </a:rPr>
              <a:t>Position</a:t>
            </a:r>
            <a:endParaRPr lang="en-US" sz="2400" dirty="0">
              <a:latin typeface="Berlin Sans FB" panose="020E0602020502020306" pitchFamily="34" charset="0"/>
            </a:endParaRPr>
          </a:p>
        </p:txBody>
      </p:sp>
      <p:sp>
        <p:nvSpPr>
          <p:cNvPr id="54" name="Rectangle 53">
            <a:extLst>
              <a:ext uri="{FF2B5EF4-FFF2-40B4-BE49-F238E27FC236}">
                <a16:creationId xmlns:a16="http://schemas.microsoft.com/office/drawing/2014/main" id="{8AFABEF6-262D-AC4E-3D9E-E9903DBBA51B}"/>
              </a:ext>
            </a:extLst>
          </p:cNvPr>
          <p:cNvSpPr/>
          <p:nvPr/>
        </p:nvSpPr>
        <p:spPr>
          <a:xfrm>
            <a:off x="535170" y="6471112"/>
            <a:ext cx="1745673" cy="431402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1" name="Rectangle 50">
            <a:extLst>
              <a:ext uri="{FF2B5EF4-FFF2-40B4-BE49-F238E27FC236}">
                <a16:creationId xmlns:a16="http://schemas.microsoft.com/office/drawing/2014/main" id="{7B533082-76E6-FCD6-A64F-04A73FDEDF46}"/>
              </a:ext>
            </a:extLst>
          </p:cNvPr>
          <p:cNvSpPr/>
          <p:nvPr/>
        </p:nvSpPr>
        <p:spPr>
          <a:xfrm>
            <a:off x="955993" y="6811609"/>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3" name="Rectangle 52">
            <a:extLst>
              <a:ext uri="{FF2B5EF4-FFF2-40B4-BE49-F238E27FC236}">
                <a16:creationId xmlns:a16="http://schemas.microsoft.com/office/drawing/2014/main" id="{CB341F59-71CF-9826-D2CA-C760B99F034A}"/>
              </a:ext>
            </a:extLst>
          </p:cNvPr>
          <p:cNvSpPr/>
          <p:nvPr/>
        </p:nvSpPr>
        <p:spPr>
          <a:xfrm>
            <a:off x="955993" y="8636763"/>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2" name="Rectangle 51">
            <a:extLst>
              <a:ext uri="{FF2B5EF4-FFF2-40B4-BE49-F238E27FC236}">
                <a16:creationId xmlns:a16="http://schemas.microsoft.com/office/drawing/2014/main" id="{EE376F9E-59D0-D053-FCD1-84814D7DF886}"/>
              </a:ext>
            </a:extLst>
          </p:cNvPr>
          <p:cNvSpPr/>
          <p:nvPr/>
        </p:nvSpPr>
        <p:spPr>
          <a:xfrm>
            <a:off x="955993" y="7715618"/>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1" name="Rectangle 40">
            <a:extLst>
              <a:ext uri="{FF2B5EF4-FFF2-40B4-BE49-F238E27FC236}">
                <a16:creationId xmlns:a16="http://schemas.microsoft.com/office/drawing/2014/main" id="{EA3258AA-6574-F6AF-8AB3-3F209B55B0BD}"/>
              </a:ext>
            </a:extLst>
          </p:cNvPr>
          <p:cNvSpPr/>
          <p:nvPr/>
        </p:nvSpPr>
        <p:spPr>
          <a:xfrm>
            <a:off x="2140885" y="8345105"/>
            <a:ext cx="2675072" cy="10032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Aptos" panose="020B0004020202020204" pitchFamily="34" charset="0"/>
              </a:rPr>
              <a:t>It will </a:t>
            </a:r>
            <a:r>
              <a:rPr lang="en-US" sz="1801" b="1" dirty="0">
                <a:solidFill>
                  <a:schemeClr val="tx1"/>
                </a:solidFill>
                <a:highlight>
                  <a:srgbClr val="FFFF00"/>
                </a:highlight>
                <a:latin typeface="Aptos" panose="020B0004020202020204" pitchFamily="34" charset="0"/>
              </a:rPr>
              <a:t>override</a:t>
            </a:r>
            <a:r>
              <a:rPr lang="en-US" sz="1801" dirty="0">
                <a:solidFill>
                  <a:schemeClr val="tx1"/>
                </a:solidFill>
                <a:highlight>
                  <a:srgbClr val="FFFF00"/>
                </a:highlight>
                <a:latin typeface="Aptos" panose="020B0004020202020204" pitchFamily="34" charset="0"/>
              </a:rPr>
              <a:t> the </a:t>
            </a:r>
            <a:r>
              <a:rPr lang="en-US" sz="1801" dirty="0" err="1">
                <a:solidFill>
                  <a:schemeClr val="tx1"/>
                </a:solidFill>
                <a:highlight>
                  <a:srgbClr val="FFFF00"/>
                </a:highlight>
                <a:latin typeface="Aptos" panose="020B0004020202020204" pitchFamily="34" charset="0"/>
              </a:rPr>
              <a:t>nomal</a:t>
            </a:r>
            <a:r>
              <a:rPr lang="en-US" sz="1801" dirty="0">
                <a:solidFill>
                  <a:schemeClr val="tx1"/>
                </a:solidFill>
                <a:highlight>
                  <a:srgbClr val="FFFF00"/>
                </a:highlight>
                <a:latin typeface="Aptos" panose="020B0004020202020204" pitchFamily="34" charset="0"/>
              </a:rPr>
              <a:t> document or It will bring </a:t>
            </a:r>
            <a:r>
              <a:rPr lang="en-US" sz="1801" b="1" dirty="0">
                <a:solidFill>
                  <a:schemeClr val="tx1"/>
                </a:solidFill>
                <a:highlight>
                  <a:srgbClr val="FFFF00"/>
                </a:highlight>
                <a:latin typeface="Aptos" panose="020B0004020202020204" pitchFamily="34" charset="0"/>
              </a:rPr>
              <a:t>forward</a:t>
            </a:r>
            <a:r>
              <a:rPr lang="en-US" sz="1801" dirty="0">
                <a:solidFill>
                  <a:schemeClr val="tx1"/>
                </a:solidFill>
                <a:highlight>
                  <a:srgbClr val="FFFF00"/>
                </a:highlight>
                <a:latin typeface="Aptos" panose="020B0004020202020204" pitchFamily="34" charset="0"/>
              </a:rPr>
              <a:t>   </a:t>
            </a:r>
          </a:p>
        </p:txBody>
      </p:sp>
      <p:sp>
        <p:nvSpPr>
          <p:cNvPr id="43" name="Rectangle 42">
            <a:extLst>
              <a:ext uri="{FF2B5EF4-FFF2-40B4-BE49-F238E27FC236}">
                <a16:creationId xmlns:a16="http://schemas.microsoft.com/office/drawing/2014/main" id="{5BD97FA2-DB94-869D-44CB-9E78BF70FD57}"/>
              </a:ext>
            </a:extLst>
          </p:cNvPr>
          <p:cNvSpPr/>
          <p:nvPr/>
        </p:nvSpPr>
        <p:spPr>
          <a:xfrm>
            <a:off x="2328517" y="9415844"/>
            <a:ext cx="3489628" cy="7970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Aptos" panose="020B0004020202020204" pitchFamily="34" charset="0"/>
              </a:rPr>
              <a:t>After already override or forward it creates </a:t>
            </a:r>
            <a:r>
              <a:rPr lang="en-US" sz="1801" b="1" dirty="0">
                <a:solidFill>
                  <a:schemeClr val="tx1"/>
                </a:solidFill>
                <a:highlight>
                  <a:srgbClr val="FFFF00"/>
                </a:highlight>
                <a:latin typeface="Aptos" panose="020B0004020202020204" pitchFamily="34" charset="0"/>
              </a:rPr>
              <a:t>space top until 30px</a:t>
            </a:r>
          </a:p>
        </p:txBody>
      </p:sp>
      <p:sp>
        <p:nvSpPr>
          <p:cNvPr id="55" name="Rectangle 54">
            <a:extLst>
              <a:ext uri="{FF2B5EF4-FFF2-40B4-BE49-F238E27FC236}">
                <a16:creationId xmlns:a16="http://schemas.microsoft.com/office/drawing/2014/main" id="{D30B5A9A-8D0D-7366-0951-CA7CB4D0CF81}"/>
              </a:ext>
            </a:extLst>
          </p:cNvPr>
          <p:cNvSpPr/>
          <p:nvPr/>
        </p:nvSpPr>
        <p:spPr>
          <a:xfrm>
            <a:off x="4395134" y="6526221"/>
            <a:ext cx="1745673" cy="4314028"/>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7" name="Rectangle 56">
            <a:extLst>
              <a:ext uri="{FF2B5EF4-FFF2-40B4-BE49-F238E27FC236}">
                <a16:creationId xmlns:a16="http://schemas.microsoft.com/office/drawing/2014/main" id="{53C722A5-2400-7FD2-8AFD-88FE8C48EEE2}"/>
              </a:ext>
            </a:extLst>
          </p:cNvPr>
          <p:cNvSpPr/>
          <p:nvPr/>
        </p:nvSpPr>
        <p:spPr>
          <a:xfrm>
            <a:off x="4815957" y="6866718"/>
            <a:ext cx="914400" cy="9144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8" name="Rectangle 57">
            <a:extLst>
              <a:ext uri="{FF2B5EF4-FFF2-40B4-BE49-F238E27FC236}">
                <a16:creationId xmlns:a16="http://schemas.microsoft.com/office/drawing/2014/main" id="{4E2D3D6C-7BDD-154D-FACA-7C30FD842D81}"/>
              </a:ext>
            </a:extLst>
          </p:cNvPr>
          <p:cNvSpPr/>
          <p:nvPr/>
        </p:nvSpPr>
        <p:spPr>
          <a:xfrm>
            <a:off x="4815957" y="8691872"/>
            <a:ext cx="914400" cy="9144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9" name="Rectangle 58">
            <a:extLst>
              <a:ext uri="{FF2B5EF4-FFF2-40B4-BE49-F238E27FC236}">
                <a16:creationId xmlns:a16="http://schemas.microsoft.com/office/drawing/2014/main" id="{C2C3127C-6F84-3F1B-F370-C9A35311E2E5}"/>
              </a:ext>
            </a:extLst>
          </p:cNvPr>
          <p:cNvSpPr/>
          <p:nvPr/>
        </p:nvSpPr>
        <p:spPr>
          <a:xfrm>
            <a:off x="4810770" y="8141281"/>
            <a:ext cx="91440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34" name="Group 33">
            <a:extLst>
              <a:ext uri="{FF2B5EF4-FFF2-40B4-BE49-F238E27FC236}">
                <a16:creationId xmlns:a16="http://schemas.microsoft.com/office/drawing/2014/main" id="{19CB3904-5FB4-83A7-BDB3-7A2C98E7369A}"/>
              </a:ext>
            </a:extLst>
          </p:cNvPr>
          <p:cNvGrpSpPr/>
          <p:nvPr/>
        </p:nvGrpSpPr>
        <p:grpSpPr>
          <a:xfrm>
            <a:off x="2602646" y="7305360"/>
            <a:ext cx="2836153" cy="1293121"/>
            <a:chOff x="5372286" y="2620600"/>
            <a:chExt cx="2836154" cy="1293121"/>
          </a:xfrm>
        </p:grpSpPr>
        <p:sp>
          <p:nvSpPr>
            <p:cNvPr id="37" name="Rectangle 36">
              <a:extLst>
                <a:ext uri="{FF2B5EF4-FFF2-40B4-BE49-F238E27FC236}">
                  <a16:creationId xmlns:a16="http://schemas.microsoft.com/office/drawing/2014/main" id="{D2EF2544-CA4E-43A4-DD45-9BF7CD0ACC0F}"/>
                </a:ext>
              </a:extLst>
            </p:cNvPr>
            <p:cNvSpPr/>
            <p:nvPr/>
          </p:nvSpPr>
          <p:spPr>
            <a:xfrm>
              <a:off x="5372286" y="2620600"/>
              <a:ext cx="2586693" cy="5691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err="1">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position:relative</a:t>
              </a:r>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a:t>
              </a:r>
              <a:b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br>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top: 30px;</a:t>
              </a:r>
            </a:p>
          </p:txBody>
        </p:sp>
        <p:cxnSp>
          <p:nvCxnSpPr>
            <p:cNvPr id="39" name="Straight Arrow Connector 38">
              <a:extLst>
                <a:ext uri="{FF2B5EF4-FFF2-40B4-BE49-F238E27FC236}">
                  <a16:creationId xmlns:a16="http://schemas.microsoft.com/office/drawing/2014/main" id="{E14FDD72-A755-8F13-8A5D-8E149E10FA06}"/>
                </a:ext>
              </a:extLst>
            </p:cNvPr>
            <p:cNvCxnSpPr>
              <a:cxnSpLocks/>
            </p:cNvCxnSpPr>
            <p:nvPr/>
          </p:nvCxnSpPr>
          <p:spPr>
            <a:xfrm>
              <a:off x="6629400" y="3262745"/>
              <a:ext cx="1579040" cy="65097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35809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2E3B138-D8B5-F870-6130-193DED88516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24692D8-DEAA-B8FB-FB41-C5B418786FB4}"/>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32BB6C5B-8004-7E39-CB36-9850AA5A0A0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B4A967C0-1BCE-805A-0B0F-5BA7E17F3E8A}"/>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FB15CBA0-CCA5-DDD5-A8D2-86F94FA00AE2}"/>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8DDF3659-E557-59DC-2F2A-8235BC3FF582}"/>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8B96EE3C-EA80-64E0-6D1E-986B0A8596E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0" name="Group 9">
            <a:extLst>
              <a:ext uri="{FF2B5EF4-FFF2-40B4-BE49-F238E27FC236}">
                <a16:creationId xmlns:a16="http://schemas.microsoft.com/office/drawing/2014/main" id="{02EF1860-FF0A-565B-C983-69D5DD198CE2}"/>
              </a:ext>
            </a:extLst>
          </p:cNvPr>
          <p:cNvGrpSpPr/>
          <p:nvPr/>
        </p:nvGrpSpPr>
        <p:grpSpPr>
          <a:xfrm>
            <a:off x="245300" y="1821225"/>
            <a:ext cx="6044745" cy="2378151"/>
            <a:chOff x="278320" y="3507725"/>
            <a:chExt cx="6044746" cy="2378151"/>
          </a:xfrm>
        </p:grpSpPr>
        <p:sp>
          <p:nvSpPr>
            <p:cNvPr id="16" name="Rectangle 15">
              <a:extLst>
                <a:ext uri="{FF2B5EF4-FFF2-40B4-BE49-F238E27FC236}">
                  <a16:creationId xmlns:a16="http://schemas.microsoft.com/office/drawing/2014/main" id="{C0B91977-5E35-7B75-C8B4-2BAE1C27002C}"/>
                </a:ext>
              </a:extLst>
            </p:cNvPr>
            <p:cNvSpPr/>
            <p:nvPr/>
          </p:nvSpPr>
          <p:spPr>
            <a:xfrm>
              <a:off x="278320" y="3889271"/>
              <a:ext cx="6044746" cy="199660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Bahnschrift" panose="020B0502040204020203" pitchFamily="34" charset="0"/>
                </a:rPr>
                <a:t>An element with position: relative; </a:t>
              </a:r>
              <a:r>
                <a:rPr lang="en-US" sz="1801" b="1" dirty="0">
                  <a:solidFill>
                    <a:schemeClr val="tx1"/>
                  </a:solidFill>
                  <a:latin typeface="Bahnschrift" panose="020B0502040204020203" pitchFamily="34" charset="0"/>
                </a:rPr>
                <a:t>is positioned relative to its normal position in the document flow</a:t>
              </a:r>
              <a:r>
                <a:rPr lang="en-US" sz="1801" dirty="0">
                  <a:solidFill>
                    <a:schemeClr val="tx1"/>
                  </a:solidFill>
                  <a:latin typeface="Bahnschrift" panose="020B0502040204020203" pitchFamily="34" charset="0"/>
                </a:rPr>
                <a:t>.</a:t>
              </a:r>
              <a:br>
                <a:rPr lang="en-US" sz="1801" dirty="0">
                  <a:solidFill>
                    <a:schemeClr val="tx1"/>
                  </a:solidFill>
                  <a:latin typeface="Bahnschrift" panose="020B0502040204020203" pitchFamily="34" charset="0"/>
                </a:rPr>
              </a:br>
              <a:r>
                <a:rPr lang="en-US" sz="1801" dirty="0">
                  <a:solidFill>
                    <a:schemeClr val="tx1"/>
                  </a:solidFill>
                  <a:latin typeface="Bahnschrift" panose="020B0502040204020203" pitchFamily="34" charset="0"/>
                </a:rPr>
                <a:t>Setting the top, right, bottom, and left properties will cause the element to be adjusted away from its normal position. Other content will not be adjusted to fit into any gap left by the element.</a:t>
              </a:r>
              <a:endParaRPr lang="en-US" sz="3600" dirty="0">
                <a:solidFill>
                  <a:schemeClr val="tx1"/>
                </a:solidFill>
                <a:latin typeface="Bahnschrift" panose="020B0502040204020203" pitchFamily="34" charset="0"/>
              </a:endParaRPr>
            </a:p>
          </p:txBody>
        </p:sp>
        <p:sp>
          <p:nvSpPr>
            <p:cNvPr id="14" name="Rectangle 13">
              <a:extLst>
                <a:ext uri="{FF2B5EF4-FFF2-40B4-BE49-F238E27FC236}">
                  <a16:creationId xmlns:a16="http://schemas.microsoft.com/office/drawing/2014/main" id="{F7B2B617-EB74-9504-F93B-1F18DB3C0193}"/>
                </a:ext>
              </a:extLst>
            </p:cNvPr>
            <p:cNvSpPr/>
            <p:nvPr/>
          </p:nvSpPr>
          <p:spPr>
            <a:xfrm>
              <a:off x="278320" y="3507725"/>
              <a:ext cx="2622588" cy="51418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Relative</a:t>
              </a:r>
            </a:p>
          </p:txBody>
        </p:sp>
      </p:grpSp>
      <p:grpSp>
        <p:nvGrpSpPr>
          <p:cNvPr id="15" name="Group 14">
            <a:extLst>
              <a:ext uri="{FF2B5EF4-FFF2-40B4-BE49-F238E27FC236}">
                <a16:creationId xmlns:a16="http://schemas.microsoft.com/office/drawing/2014/main" id="{7B010A58-2DBD-4F9A-EBB5-F039C8854A06}"/>
              </a:ext>
            </a:extLst>
          </p:cNvPr>
          <p:cNvGrpSpPr/>
          <p:nvPr/>
        </p:nvGrpSpPr>
        <p:grpSpPr>
          <a:xfrm>
            <a:off x="232962" y="4860315"/>
            <a:ext cx="6057083" cy="2399738"/>
            <a:chOff x="418201" y="3316813"/>
            <a:chExt cx="6057084" cy="2399738"/>
          </a:xfrm>
        </p:grpSpPr>
        <p:sp>
          <p:nvSpPr>
            <p:cNvPr id="25" name="Rectangle 24">
              <a:extLst>
                <a:ext uri="{FF2B5EF4-FFF2-40B4-BE49-F238E27FC236}">
                  <a16:creationId xmlns:a16="http://schemas.microsoft.com/office/drawing/2014/main" id="{F6271618-BAE5-32AA-E4CB-288E561CEA49}"/>
                </a:ext>
              </a:extLst>
            </p:cNvPr>
            <p:cNvSpPr/>
            <p:nvPr/>
          </p:nvSpPr>
          <p:spPr>
            <a:xfrm>
              <a:off x="430539" y="3719946"/>
              <a:ext cx="6044746" cy="199660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Bahnschrift" panose="020B0502040204020203" pitchFamily="34" charset="0"/>
                </a:rPr>
                <a:t>An element with position: absolute; </a:t>
              </a:r>
              <a:r>
                <a:rPr lang="en-US" sz="1801" b="1" dirty="0">
                  <a:solidFill>
                    <a:schemeClr val="tx1"/>
                  </a:solidFill>
                  <a:latin typeface="Bahnschrift" panose="020B0502040204020203" pitchFamily="34" charset="0"/>
                </a:rPr>
                <a:t>is positioned relative to the nearest positioned ancestor (with position other than static).</a:t>
              </a:r>
            </a:p>
            <a:p>
              <a:r>
                <a:rPr lang="en-US" sz="1801" dirty="0">
                  <a:solidFill>
                    <a:schemeClr val="tx1"/>
                  </a:solidFill>
                  <a:latin typeface="Bahnschrift" panose="020B0502040204020203" pitchFamily="34" charset="0"/>
                </a:rPr>
                <a:t>However; if an absolute positioned element has no positioned ancestors, it uses the document body, and moves along with page scrolling.</a:t>
              </a:r>
            </a:p>
          </p:txBody>
        </p:sp>
        <p:sp>
          <p:nvSpPr>
            <p:cNvPr id="32" name="Rectangle 31">
              <a:extLst>
                <a:ext uri="{FF2B5EF4-FFF2-40B4-BE49-F238E27FC236}">
                  <a16:creationId xmlns:a16="http://schemas.microsoft.com/office/drawing/2014/main" id="{30BB6785-7A7C-FFBF-431C-278E88DF79F7}"/>
                </a:ext>
              </a:extLst>
            </p:cNvPr>
            <p:cNvSpPr/>
            <p:nvPr/>
          </p:nvSpPr>
          <p:spPr>
            <a:xfrm>
              <a:off x="418201" y="3316813"/>
              <a:ext cx="2783427" cy="51962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Absolute</a:t>
              </a:r>
            </a:p>
          </p:txBody>
        </p:sp>
      </p:grpSp>
      <p:grpSp>
        <p:nvGrpSpPr>
          <p:cNvPr id="27" name="Group 26">
            <a:extLst>
              <a:ext uri="{FF2B5EF4-FFF2-40B4-BE49-F238E27FC236}">
                <a16:creationId xmlns:a16="http://schemas.microsoft.com/office/drawing/2014/main" id="{70DD8D01-C055-40A6-325A-0128FEE0DCD5}"/>
              </a:ext>
            </a:extLst>
          </p:cNvPr>
          <p:cNvGrpSpPr/>
          <p:nvPr/>
        </p:nvGrpSpPr>
        <p:grpSpPr>
          <a:xfrm>
            <a:off x="232962" y="7759465"/>
            <a:ext cx="6044745" cy="2359916"/>
            <a:chOff x="278320" y="3613236"/>
            <a:chExt cx="6044746" cy="2359915"/>
          </a:xfrm>
        </p:grpSpPr>
        <p:sp>
          <p:nvSpPr>
            <p:cNvPr id="29" name="Rectangle 28">
              <a:extLst>
                <a:ext uri="{FF2B5EF4-FFF2-40B4-BE49-F238E27FC236}">
                  <a16:creationId xmlns:a16="http://schemas.microsoft.com/office/drawing/2014/main" id="{52791B22-D671-2527-59B6-84ED89D64D76}"/>
                </a:ext>
              </a:extLst>
            </p:cNvPr>
            <p:cNvSpPr/>
            <p:nvPr/>
          </p:nvSpPr>
          <p:spPr>
            <a:xfrm>
              <a:off x="278320" y="3976548"/>
              <a:ext cx="6044746" cy="199660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Bahnschrift" panose="020B0502040204020203" pitchFamily="34" charset="0"/>
                </a:rPr>
                <a:t>An element with position: sticky; toggles between a relative and fixed position, depending on the scroll position.</a:t>
              </a:r>
            </a:p>
            <a:p>
              <a:r>
                <a:rPr lang="en-US" sz="1801" dirty="0">
                  <a:solidFill>
                    <a:schemeClr val="tx1"/>
                  </a:solidFill>
                  <a:latin typeface="Bahnschrift" panose="020B0502040204020203" pitchFamily="34" charset="0"/>
                </a:rPr>
                <a:t>A sticky element is positioned relative until a certain scroll position is reached - then it "sticks" in that place (like </a:t>
              </a:r>
              <a:r>
                <a:rPr lang="en-US" sz="1801" dirty="0" err="1">
                  <a:solidFill>
                    <a:schemeClr val="tx1"/>
                  </a:solidFill>
                  <a:latin typeface="Bahnschrift" panose="020B0502040204020203" pitchFamily="34" charset="0"/>
                </a:rPr>
                <a:t>position:fixed</a:t>
              </a:r>
              <a:r>
                <a:rPr lang="en-US" sz="1801" dirty="0">
                  <a:solidFill>
                    <a:schemeClr val="tx1"/>
                  </a:solidFill>
                  <a:latin typeface="Bahnschrift" panose="020B0502040204020203" pitchFamily="34" charset="0"/>
                </a:rPr>
                <a:t>).</a:t>
              </a:r>
            </a:p>
          </p:txBody>
        </p:sp>
        <p:sp>
          <p:nvSpPr>
            <p:cNvPr id="28" name="Rectangle 27">
              <a:extLst>
                <a:ext uri="{FF2B5EF4-FFF2-40B4-BE49-F238E27FC236}">
                  <a16:creationId xmlns:a16="http://schemas.microsoft.com/office/drawing/2014/main" id="{7329750A-E530-EA5D-4A76-4E506A1A2B48}"/>
                </a:ext>
              </a:extLst>
            </p:cNvPr>
            <p:cNvSpPr/>
            <p:nvPr/>
          </p:nvSpPr>
          <p:spPr>
            <a:xfrm>
              <a:off x="278320" y="3613236"/>
              <a:ext cx="2783427" cy="457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Position - Sticky</a:t>
              </a:r>
            </a:p>
          </p:txBody>
        </p:sp>
      </p:grpSp>
    </p:spTree>
    <p:extLst>
      <p:ext uri="{BB962C8B-B14F-4D97-AF65-F5344CB8AC3E}">
        <p14:creationId xmlns:p14="http://schemas.microsoft.com/office/powerpoint/2010/main" val="4220595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70BF9AA-B377-99D3-2E35-A87C52B0239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9BC1FC1-3726-847D-7CF2-A1B201503392}"/>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B62249F-A100-05AA-F9E8-6578834B5C50}"/>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A76F4307-84BC-0760-FD04-B5C448BCF0E2}"/>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1B0460D-E429-5460-C7E0-BB7D206FDAA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9143070-DE1D-FFC1-8CD2-64231DF8C8B7}"/>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B7DF4C36-A85D-5144-700F-F19E881B4A87}"/>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34" name="Group 33">
            <a:extLst>
              <a:ext uri="{FF2B5EF4-FFF2-40B4-BE49-F238E27FC236}">
                <a16:creationId xmlns:a16="http://schemas.microsoft.com/office/drawing/2014/main" id="{9EA53C56-4B47-E0DC-810F-299D74DDD007}"/>
              </a:ext>
            </a:extLst>
          </p:cNvPr>
          <p:cNvGrpSpPr/>
          <p:nvPr/>
        </p:nvGrpSpPr>
        <p:grpSpPr>
          <a:xfrm>
            <a:off x="979529" y="3377253"/>
            <a:ext cx="4898942" cy="2718747"/>
            <a:chOff x="1125603" y="5180054"/>
            <a:chExt cx="4898943" cy="2718746"/>
          </a:xfrm>
        </p:grpSpPr>
        <p:sp>
          <p:nvSpPr>
            <p:cNvPr id="3" name="Rectangle 2">
              <a:extLst>
                <a:ext uri="{FF2B5EF4-FFF2-40B4-BE49-F238E27FC236}">
                  <a16:creationId xmlns:a16="http://schemas.microsoft.com/office/drawing/2014/main" id="{62BAB312-63DD-A066-8DDE-C588812FA232}"/>
                </a:ext>
              </a:extLst>
            </p:cNvPr>
            <p:cNvSpPr/>
            <p:nvPr/>
          </p:nvSpPr>
          <p:spPr>
            <a:xfrm>
              <a:off x="2746310" y="5180054"/>
              <a:ext cx="1538405" cy="83955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Z-index</a:t>
              </a:r>
              <a:endParaRPr lang="en-US" sz="3600" dirty="0">
                <a:solidFill>
                  <a:schemeClr val="tx1"/>
                </a:solidFill>
                <a:latin typeface="Berlin Sans FB" panose="020E0602020502020306" pitchFamily="34" charset="0"/>
              </a:endParaRPr>
            </a:p>
          </p:txBody>
        </p:sp>
        <p:sp>
          <p:nvSpPr>
            <p:cNvPr id="33" name="Rectangle 32">
              <a:extLst>
                <a:ext uri="{FF2B5EF4-FFF2-40B4-BE49-F238E27FC236}">
                  <a16:creationId xmlns:a16="http://schemas.microsoft.com/office/drawing/2014/main" id="{60193CEE-470D-E874-C989-41DA85D07BC3}"/>
                </a:ext>
              </a:extLst>
            </p:cNvPr>
            <p:cNvSpPr/>
            <p:nvPr/>
          </p:nvSpPr>
          <p:spPr>
            <a:xfrm>
              <a:off x="1125603" y="6044774"/>
              <a:ext cx="4898943" cy="185402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panose="020B0004020202020204" pitchFamily="34" charset="0"/>
                </a:rPr>
                <a:t>The </a:t>
              </a:r>
              <a:r>
                <a:rPr lang="en-US" sz="1801" dirty="0">
                  <a:solidFill>
                    <a:schemeClr val="tx1"/>
                  </a:solidFill>
                  <a:latin typeface="Aptos" panose="020B0004020202020204" pitchFamily="34" charset="0"/>
                  <a:hlinkClick r:id="rId2">
                    <a:extLst>
                      <a:ext uri="{A12FA001-AC4F-418D-AE19-62706E023703}">
                        <ahyp:hlinkClr xmlns:ahyp="http://schemas.microsoft.com/office/drawing/2018/hyperlinkcolor" val="tx"/>
                      </a:ext>
                    </a:extLst>
                  </a:hlinkClick>
                </a:rPr>
                <a:t>z-index</a:t>
              </a:r>
              <a:r>
                <a:rPr lang="en-US" sz="1801" dirty="0">
                  <a:solidFill>
                    <a:schemeClr val="tx1"/>
                  </a:solidFill>
                  <a:latin typeface="Aptos" panose="020B0004020202020204" pitchFamily="34" charset="0"/>
                </a:rPr>
                <a:t> property specifies the stack order of positioned elements.</a:t>
              </a:r>
              <a:br>
                <a:rPr lang="en-US" sz="1801" dirty="0">
                  <a:solidFill>
                    <a:schemeClr val="tx1"/>
                  </a:solidFill>
                  <a:latin typeface="Aptos" panose="020B0004020202020204" pitchFamily="34" charset="0"/>
                </a:rPr>
              </a:br>
              <a:r>
                <a:rPr lang="en-US" sz="1801" dirty="0">
                  <a:solidFill>
                    <a:schemeClr val="tx1"/>
                  </a:solidFill>
                  <a:latin typeface="Aptos" panose="020B0004020202020204" pitchFamily="34" charset="0"/>
                </a:rPr>
                <a:t>The stack order defines which </a:t>
              </a:r>
              <a:r>
                <a:rPr lang="en-US" sz="1801" b="1" dirty="0">
                  <a:solidFill>
                    <a:schemeClr val="tx1"/>
                  </a:solidFill>
                  <a:latin typeface="Aptos" panose="020B0004020202020204" pitchFamily="34" charset="0"/>
                </a:rPr>
                <a:t>element should be placed in front or behind other elements.</a:t>
              </a:r>
              <a:br>
                <a:rPr lang="en-US" sz="1801" dirty="0">
                  <a:solidFill>
                    <a:schemeClr val="tx1"/>
                  </a:solidFill>
                  <a:latin typeface="Aptos" panose="020B0004020202020204" pitchFamily="34" charset="0"/>
                </a:rPr>
              </a:br>
              <a:r>
                <a:rPr lang="en-US" sz="1801" dirty="0">
                  <a:solidFill>
                    <a:schemeClr val="tx1"/>
                  </a:solidFill>
                  <a:latin typeface="Aptos" panose="020B0004020202020204" pitchFamily="34" charset="0"/>
                </a:rPr>
                <a:t>When elements are positioned, they can </a:t>
              </a:r>
              <a:r>
                <a:rPr lang="en-US" sz="1801" b="1" dirty="0">
                  <a:solidFill>
                    <a:schemeClr val="tx1"/>
                  </a:solidFill>
                  <a:latin typeface="Aptos" panose="020B0004020202020204" pitchFamily="34" charset="0"/>
                </a:rPr>
                <a:t>overlap</a:t>
              </a:r>
              <a:r>
                <a:rPr lang="en-US" sz="1801" dirty="0">
                  <a:solidFill>
                    <a:schemeClr val="tx1"/>
                  </a:solidFill>
                  <a:latin typeface="Aptos" panose="020B0004020202020204" pitchFamily="34" charset="0"/>
                </a:rPr>
                <a:t> other elements.</a:t>
              </a:r>
              <a:endParaRPr lang="en-US" sz="3600" dirty="0">
                <a:solidFill>
                  <a:schemeClr val="tx1"/>
                </a:solidFill>
                <a:latin typeface="Aptos" panose="020B0004020202020204" pitchFamily="34" charset="0"/>
              </a:endParaRPr>
            </a:p>
          </p:txBody>
        </p:sp>
      </p:grpSp>
      <p:grpSp>
        <p:nvGrpSpPr>
          <p:cNvPr id="11" name="Group 10">
            <a:extLst>
              <a:ext uri="{FF2B5EF4-FFF2-40B4-BE49-F238E27FC236}">
                <a16:creationId xmlns:a16="http://schemas.microsoft.com/office/drawing/2014/main" id="{B299F539-514E-F221-9B42-C38A48458093}"/>
              </a:ext>
            </a:extLst>
          </p:cNvPr>
          <p:cNvGrpSpPr/>
          <p:nvPr/>
        </p:nvGrpSpPr>
        <p:grpSpPr>
          <a:xfrm>
            <a:off x="2078323" y="6335096"/>
            <a:ext cx="2732496" cy="3762425"/>
            <a:chOff x="6328646" y="2907246"/>
            <a:chExt cx="2732496" cy="3762425"/>
          </a:xfrm>
        </p:grpSpPr>
        <p:grpSp>
          <p:nvGrpSpPr>
            <p:cNvPr id="4" name="Group 3">
              <a:extLst>
                <a:ext uri="{FF2B5EF4-FFF2-40B4-BE49-F238E27FC236}">
                  <a16:creationId xmlns:a16="http://schemas.microsoft.com/office/drawing/2014/main" id="{1FE1A1B1-0871-CB53-5C21-785D2BE288B2}"/>
                </a:ext>
              </a:extLst>
            </p:cNvPr>
            <p:cNvGrpSpPr/>
            <p:nvPr/>
          </p:nvGrpSpPr>
          <p:grpSpPr>
            <a:xfrm>
              <a:off x="6528052" y="3645120"/>
              <a:ext cx="2116219" cy="2464066"/>
              <a:chOff x="1499818" y="3635046"/>
              <a:chExt cx="2116218" cy="2464066"/>
            </a:xfrm>
          </p:grpSpPr>
          <p:cxnSp>
            <p:nvCxnSpPr>
              <p:cNvPr id="17" name="Straight Arrow Connector 16">
                <a:extLst>
                  <a:ext uri="{FF2B5EF4-FFF2-40B4-BE49-F238E27FC236}">
                    <a16:creationId xmlns:a16="http://schemas.microsoft.com/office/drawing/2014/main" id="{DBD9C80A-8453-005A-3C95-4BCBC52B5027}"/>
                  </a:ext>
                </a:extLst>
              </p:cNvPr>
              <p:cNvCxnSpPr>
                <a:cxnSpLocks/>
              </p:cNvCxnSpPr>
              <p:nvPr/>
            </p:nvCxnSpPr>
            <p:spPr>
              <a:xfrm>
                <a:off x="1499818" y="5061711"/>
                <a:ext cx="897127" cy="10374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0B6408-0ED0-1446-1334-9E0D61E09CF5}"/>
                  </a:ext>
                </a:extLst>
              </p:cNvPr>
              <p:cNvCxnSpPr>
                <a:cxnSpLocks/>
              </p:cNvCxnSpPr>
              <p:nvPr/>
            </p:nvCxnSpPr>
            <p:spPr>
              <a:xfrm>
                <a:off x="1499818" y="5061711"/>
                <a:ext cx="2116218" cy="503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55243C-AB46-3EC4-9C91-EC9494AFDF9F}"/>
                  </a:ext>
                </a:extLst>
              </p:cNvPr>
              <p:cNvCxnSpPr>
                <a:cxnSpLocks/>
              </p:cNvCxnSpPr>
              <p:nvPr/>
            </p:nvCxnSpPr>
            <p:spPr>
              <a:xfrm flipV="1">
                <a:off x="1499818" y="3635046"/>
                <a:ext cx="0" cy="1451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6C802FFD-CBFD-5A06-1D11-682E0B37C593}"/>
                </a:ext>
              </a:extLst>
            </p:cNvPr>
            <p:cNvSpPr/>
            <p:nvPr/>
          </p:nvSpPr>
          <p:spPr>
            <a:xfrm>
              <a:off x="8662321" y="4629431"/>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x</a:t>
              </a:r>
              <a:endParaRPr lang="en-US" sz="5401" b="1" dirty="0">
                <a:solidFill>
                  <a:schemeClr val="tx1"/>
                </a:solidFill>
                <a:highlight>
                  <a:srgbClr val="FFFF00"/>
                </a:highlight>
                <a:latin typeface="Bahnschrift" panose="020B0502040204020203" pitchFamily="34" charset="0"/>
              </a:endParaRPr>
            </a:p>
          </p:txBody>
        </p:sp>
        <p:sp>
          <p:nvSpPr>
            <p:cNvPr id="39" name="Rectangle 38">
              <a:extLst>
                <a:ext uri="{FF2B5EF4-FFF2-40B4-BE49-F238E27FC236}">
                  <a16:creationId xmlns:a16="http://schemas.microsoft.com/office/drawing/2014/main" id="{7E82D0D0-CE8D-A53E-5B48-89FC70B422AF}"/>
                </a:ext>
              </a:extLst>
            </p:cNvPr>
            <p:cNvSpPr/>
            <p:nvPr/>
          </p:nvSpPr>
          <p:spPr>
            <a:xfrm>
              <a:off x="6328646" y="2907246"/>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y</a:t>
              </a:r>
              <a:endParaRPr lang="en-US" sz="5401" b="1" dirty="0">
                <a:solidFill>
                  <a:schemeClr val="tx1"/>
                </a:solidFill>
                <a:highlight>
                  <a:srgbClr val="FFFF00"/>
                </a:highlight>
                <a:latin typeface="Bahnschrift" panose="020B0502040204020203" pitchFamily="34" charset="0"/>
              </a:endParaRPr>
            </a:p>
          </p:txBody>
        </p:sp>
        <p:sp>
          <p:nvSpPr>
            <p:cNvPr id="41" name="Rectangle 40">
              <a:extLst>
                <a:ext uri="{FF2B5EF4-FFF2-40B4-BE49-F238E27FC236}">
                  <a16:creationId xmlns:a16="http://schemas.microsoft.com/office/drawing/2014/main" id="{D366B639-B4C6-CBDB-618A-BDF26BF5CFBA}"/>
                </a:ext>
              </a:extLst>
            </p:cNvPr>
            <p:cNvSpPr/>
            <p:nvPr/>
          </p:nvSpPr>
          <p:spPr>
            <a:xfrm>
              <a:off x="7395800" y="5755271"/>
              <a:ext cx="398821"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highlight>
                    <a:srgbClr val="FFFF00"/>
                  </a:highlight>
                  <a:latin typeface="Bahnschrift" panose="020B0502040204020203" pitchFamily="34" charset="0"/>
                </a:rPr>
                <a:t>z</a:t>
              </a:r>
              <a:endParaRPr lang="en-US" sz="5401" b="1" dirty="0">
                <a:solidFill>
                  <a:schemeClr val="tx1"/>
                </a:solidFill>
                <a:highlight>
                  <a:srgbClr val="FFFF00"/>
                </a:highlight>
                <a:latin typeface="Bahnschrift" panose="020B0502040204020203" pitchFamily="34" charset="0"/>
              </a:endParaRPr>
            </a:p>
          </p:txBody>
        </p:sp>
      </p:grpSp>
    </p:spTree>
    <p:extLst>
      <p:ext uri="{BB962C8B-B14F-4D97-AF65-F5344CB8AC3E}">
        <p14:creationId xmlns:p14="http://schemas.microsoft.com/office/powerpoint/2010/main" val="266296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626D814-F0B4-7B13-8DD4-E78C27ECE74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168A0FE-EF7C-5B9A-1A08-A4ED7D3A9028}"/>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9C8BFD32-1B13-2E76-DF04-74D5D24E775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7FCBA1AB-A53D-E02E-55BF-33E8B04FFC24}"/>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42F9EB5-BBDF-CF9D-6AC9-FF5459BC99A0}"/>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9971C12-670F-03EC-455D-EEADAD656E9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994CBAD8-D19C-E151-B7E8-4054792AD632}"/>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9" name="Rectangle 28">
            <a:extLst>
              <a:ext uri="{FF2B5EF4-FFF2-40B4-BE49-F238E27FC236}">
                <a16:creationId xmlns:a16="http://schemas.microsoft.com/office/drawing/2014/main" id="{4E8AF1AB-B541-B007-6B37-6B47539E4540}"/>
              </a:ext>
            </a:extLst>
          </p:cNvPr>
          <p:cNvSpPr/>
          <p:nvPr/>
        </p:nvSpPr>
        <p:spPr>
          <a:xfrm>
            <a:off x="735699" y="3721119"/>
            <a:ext cx="1483860" cy="34786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5" name="Rectangle 34">
            <a:extLst>
              <a:ext uri="{FF2B5EF4-FFF2-40B4-BE49-F238E27FC236}">
                <a16:creationId xmlns:a16="http://schemas.microsoft.com/office/drawing/2014/main" id="{9251ED70-26BF-B1DE-001D-284CB2E775BB}"/>
              </a:ext>
            </a:extLst>
          </p:cNvPr>
          <p:cNvSpPr/>
          <p:nvPr/>
        </p:nvSpPr>
        <p:spPr>
          <a:xfrm>
            <a:off x="999094" y="3922833"/>
            <a:ext cx="914400" cy="82981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10" name="Group 9">
            <a:extLst>
              <a:ext uri="{FF2B5EF4-FFF2-40B4-BE49-F238E27FC236}">
                <a16:creationId xmlns:a16="http://schemas.microsoft.com/office/drawing/2014/main" id="{EBC15418-3F65-B110-B4F7-9E7770CF972F}"/>
              </a:ext>
            </a:extLst>
          </p:cNvPr>
          <p:cNvGrpSpPr/>
          <p:nvPr/>
        </p:nvGrpSpPr>
        <p:grpSpPr>
          <a:xfrm>
            <a:off x="412963" y="2175244"/>
            <a:ext cx="7077912" cy="2167881"/>
            <a:chOff x="146996" y="-140056"/>
            <a:chExt cx="7077910" cy="2167879"/>
          </a:xfrm>
        </p:grpSpPr>
        <p:sp>
          <p:nvSpPr>
            <p:cNvPr id="12" name="Rectangle 11">
              <a:extLst>
                <a:ext uri="{FF2B5EF4-FFF2-40B4-BE49-F238E27FC236}">
                  <a16:creationId xmlns:a16="http://schemas.microsoft.com/office/drawing/2014/main" id="{A1DF8914-71F7-A2EE-AF8B-B145A75128A6}"/>
                </a:ext>
              </a:extLst>
            </p:cNvPr>
            <p:cNvSpPr/>
            <p:nvPr/>
          </p:nvSpPr>
          <p:spPr>
            <a:xfrm>
              <a:off x="146996" y="-140056"/>
              <a:ext cx="7077910" cy="678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How many square element this ?</a:t>
              </a:r>
            </a:p>
          </p:txBody>
        </p:sp>
        <p:cxnSp>
          <p:nvCxnSpPr>
            <p:cNvPr id="13" name="Straight Arrow Connector 12">
              <a:extLst>
                <a:ext uri="{FF2B5EF4-FFF2-40B4-BE49-F238E27FC236}">
                  <a16:creationId xmlns:a16="http://schemas.microsoft.com/office/drawing/2014/main" id="{9E0947A9-8F94-E3B7-EC98-939C3E4DC92B}"/>
                </a:ext>
              </a:extLst>
            </p:cNvPr>
            <p:cNvCxnSpPr>
              <a:cxnSpLocks/>
            </p:cNvCxnSpPr>
            <p:nvPr/>
          </p:nvCxnSpPr>
          <p:spPr>
            <a:xfrm flipH="1">
              <a:off x="1538892" y="301860"/>
              <a:ext cx="914400" cy="1725963"/>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399EBAF-078A-7AFE-E90C-44181FD4D9D5}"/>
              </a:ext>
            </a:extLst>
          </p:cNvPr>
          <p:cNvGrpSpPr/>
          <p:nvPr/>
        </p:nvGrpSpPr>
        <p:grpSpPr>
          <a:xfrm>
            <a:off x="3170104" y="6024891"/>
            <a:ext cx="1483860" cy="3362940"/>
            <a:chOff x="2506073" y="5915293"/>
            <a:chExt cx="1483860" cy="3362940"/>
          </a:xfrm>
        </p:grpSpPr>
        <p:sp>
          <p:nvSpPr>
            <p:cNvPr id="24" name="Rectangle 23">
              <a:extLst>
                <a:ext uri="{FF2B5EF4-FFF2-40B4-BE49-F238E27FC236}">
                  <a16:creationId xmlns:a16="http://schemas.microsoft.com/office/drawing/2014/main" id="{FE416976-3659-7795-AD70-42A3D895D805}"/>
                </a:ext>
              </a:extLst>
            </p:cNvPr>
            <p:cNvSpPr/>
            <p:nvPr/>
          </p:nvSpPr>
          <p:spPr>
            <a:xfrm>
              <a:off x="2506073" y="5915293"/>
              <a:ext cx="1483860" cy="33629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0" name="Rectangle 29">
              <a:extLst>
                <a:ext uri="{FF2B5EF4-FFF2-40B4-BE49-F238E27FC236}">
                  <a16:creationId xmlns:a16="http://schemas.microsoft.com/office/drawing/2014/main" id="{F0B5A4C2-6BA6-5964-716C-345E976C250E}"/>
                </a:ext>
              </a:extLst>
            </p:cNvPr>
            <p:cNvSpPr/>
            <p:nvPr/>
          </p:nvSpPr>
          <p:spPr>
            <a:xfrm>
              <a:off x="2833048" y="7064547"/>
              <a:ext cx="914400" cy="82981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1" name="Rectangle 30">
              <a:extLst>
                <a:ext uri="{FF2B5EF4-FFF2-40B4-BE49-F238E27FC236}">
                  <a16:creationId xmlns:a16="http://schemas.microsoft.com/office/drawing/2014/main" id="{4FB3C78E-38FF-515E-0884-66A830585AC5}"/>
                </a:ext>
              </a:extLst>
            </p:cNvPr>
            <p:cNvSpPr/>
            <p:nvPr/>
          </p:nvSpPr>
          <p:spPr>
            <a:xfrm>
              <a:off x="2850633" y="8030393"/>
              <a:ext cx="914400" cy="82981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4" name="Rectangle 13">
              <a:extLst>
                <a:ext uri="{FF2B5EF4-FFF2-40B4-BE49-F238E27FC236}">
                  <a16:creationId xmlns:a16="http://schemas.microsoft.com/office/drawing/2014/main" id="{FEAC37D8-12D4-406C-95B0-F68B59059295}"/>
                </a:ext>
              </a:extLst>
            </p:cNvPr>
            <p:cNvSpPr/>
            <p:nvPr/>
          </p:nvSpPr>
          <p:spPr>
            <a:xfrm>
              <a:off x="2833048" y="6165423"/>
              <a:ext cx="914400" cy="82981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18" name="Arrow: Curved Right 17">
            <a:extLst>
              <a:ext uri="{FF2B5EF4-FFF2-40B4-BE49-F238E27FC236}">
                <a16:creationId xmlns:a16="http://schemas.microsoft.com/office/drawing/2014/main" id="{8860AEEF-D5F3-BC96-FAE1-612A87F3B6DC}"/>
              </a:ext>
            </a:extLst>
          </p:cNvPr>
          <p:cNvSpPr/>
          <p:nvPr/>
        </p:nvSpPr>
        <p:spPr>
          <a:xfrm rot="16200000" flipH="1">
            <a:off x="2430896" y="4852344"/>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22">
            <a:extLst>
              <a:ext uri="{FF2B5EF4-FFF2-40B4-BE49-F238E27FC236}">
                <a16:creationId xmlns:a16="http://schemas.microsoft.com/office/drawing/2014/main" id="{1454CB84-D0AC-8429-0C7C-5237F4F6C425}"/>
              </a:ext>
            </a:extLst>
          </p:cNvPr>
          <p:cNvGrpSpPr/>
          <p:nvPr/>
        </p:nvGrpSpPr>
        <p:grpSpPr>
          <a:xfrm>
            <a:off x="2742825" y="3154406"/>
            <a:ext cx="1160908" cy="920046"/>
            <a:chOff x="2742825" y="3154406"/>
            <a:chExt cx="1160908" cy="920046"/>
          </a:xfrm>
        </p:grpSpPr>
        <p:sp>
          <p:nvSpPr>
            <p:cNvPr id="16" name="Rectangle 15">
              <a:extLst>
                <a:ext uri="{FF2B5EF4-FFF2-40B4-BE49-F238E27FC236}">
                  <a16:creationId xmlns:a16="http://schemas.microsoft.com/office/drawing/2014/main" id="{27E5FCBC-1009-3707-32EE-6F90DC458D4B}"/>
                </a:ext>
              </a:extLst>
            </p:cNvPr>
            <p:cNvSpPr/>
            <p:nvPr/>
          </p:nvSpPr>
          <p:spPr>
            <a:xfrm>
              <a:off x="2742825" y="3154406"/>
              <a:ext cx="47965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latin typeface="Berlin Sans FB" panose="020E0602020502020306" pitchFamily="34" charset="0"/>
                </a:rPr>
                <a:t>1</a:t>
              </a:r>
            </a:p>
          </p:txBody>
        </p:sp>
        <p:sp>
          <p:nvSpPr>
            <p:cNvPr id="21" name="Multiplication Sign 20">
              <a:extLst>
                <a:ext uri="{FF2B5EF4-FFF2-40B4-BE49-F238E27FC236}">
                  <a16:creationId xmlns:a16="http://schemas.microsoft.com/office/drawing/2014/main" id="{32D4965A-E6AF-D572-CED8-106AE361C48D}"/>
                </a:ext>
              </a:extLst>
            </p:cNvPr>
            <p:cNvSpPr/>
            <p:nvPr/>
          </p:nvSpPr>
          <p:spPr>
            <a:xfrm>
              <a:off x="3183733" y="3354452"/>
              <a:ext cx="720000" cy="72000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BEEB06F4-CC79-8E0D-F2E5-717DE0BD2F04}"/>
              </a:ext>
            </a:extLst>
          </p:cNvPr>
          <p:cNvGrpSpPr/>
          <p:nvPr/>
        </p:nvGrpSpPr>
        <p:grpSpPr>
          <a:xfrm>
            <a:off x="3404733" y="4730662"/>
            <a:ext cx="1735545" cy="1276330"/>
            <a:chOff x="3404733" y="4730662"/>
            <a:chExt cx="1735545" cy="1276330"/>
          </a:xfrm>
        </p:grpSpPr>
        <p:grpSp>
          <p:nvGrpSpPr>
            <p:cNvPr id="32" name="Group 31">
              <a:extLst>
                <a:ext uri="{FF2B5EF4-FFF2-40B4-BE49-F238E27FC236}">
                  <a16:creationId xmlns:a16="http://schemas.microsoft.com/office/drawing/2014/main" id="{F3D7C833-5406-B6C3-B60A-608E8FAF0253}"/>
                </a:ext>
              </a:extLst>
            </p:cNvPr>
            <p:cNvGrpSpPr/>
            <p:nvPr/>
          </p:nvGrpSpPr>
          <p:grpSpPr>
            <a:xfrm>
              <a:off x="4239371" y="4874141"/>
              <a:ext cx="900907" cy="1132851"/>
              <a:chOff x="2072532" y="9426396"/>
              <a:chExt cx="900907" cy="1132851"/>
            </a:xfrm>
          </p:grpSpPr>
          <p:sp>
            <p:nvSpPr>
              <p:cNvPr id="27" name="Rectangle 26">
                <a:extLst>
                  <a:ext uri="{FF2B5EF4-FFF2-40B4-BE49-F238E27FC236}">
                    <a16:creationId xmlns:a16="http://schemas.microsoft.com/office/drawing/2014/main" id="{C02F2051-C846-E5F7-C72B-8C4DE282304A}"/>
                  </a:ext>
                </a:extLst>
              </p:cNvPr>
              <p:cNvSpPr/>
              <p:nvPr/>
            </p:nvSpPr>
            <p:spPr>
              <a:xfrm rot="1713521">
                <a:off x="2072532" y="10220417"/>
                <a:ext cx="569383" cy="16401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7BB52BA-96D4-DB4B-C641-3798FF825BAA}"/>
                  </a:ext>
                </a:extLst>
              </p:cNvPr>
              <p:cNvSpPr/>
              <p:nvPr/>
            </p:nvSpPr>
            <p:spPr>
              <a:xfrm rot="18551887">
                <a:off x="2321419" y="9907228"/>
                <a:ext cx="1132851" cy="1711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53F89F6E-3AC6-128C-1F87-91164ABADEE2}"/>
                </a:ext>
              </a:extLst>
            </p:cNvPr>
            <p:cNvSpPr/>
            <p:nvPr/>
          </p:nvSpPr>
          <p:spPr>
            <a:xfrm>
              <a:off x="3404733" y="4730662"/>
              <a:ext cx="889523" cy="11948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latin typeface="Berlin Sans FB" panose="020E0602020502020306" pitchFamily="34" charset="0"/>
                </a:rPr>
                <a:t>3</a:t>
              </a:r>
            </a:p>
          </p:txBody>
        </p:sp>
      </p:grpSp>
    </p:spTree>
    <p:extLst>
      <p:ext uri="{BB962C8B-B14F-4D97-AF65-F5344CB8AC3E}">
        <p14:creationId xmlns:p14="http://schemas.microsoft.com/office/powerpoint/2010/main" val="1589226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8EF1E0F-3D09-2083-B57D-51C3A319C53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F4F566D-C081-D343-044C-927AAA862C2D}"/>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21C004F-A79B-0C9E-F636-770C726328C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6856647-626E-4434-6712-9D99645E17E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14AF28E6-7E9B-08BC-B180-065BEB7AF0DE}"/>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451AA185-24EB-EC27-0A63-8A328250524D}"/>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5B68DBCF-F07B-E631-980E-A9CEE2BBEF92}"/>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6" name="broswer">
            <a:extLst>
              <a:ext uri="{FF2B5EF4-FFF2-40B4-BE49-F238E27FC236}">
                <a16:creationId xmlns:a16="http://schemas.microsoft.com/office/drawing/2014/main" id="{5FD9D8F7-1597-108A-F09B-4C14FB94A909}"/>
              </a:ext>
            </a:extLst>
          </p:cNvPr>
          <p:cNvGrpSpPr/>
          <p:nvPr/>
        </p:nvGrpSpPr>
        <p:grpSpPr>
          <a:xfrm>
            <a:off x="1061118" y="3314647"/>
            <a:ext cx="2552773" cy="2071883"/>
            <a:chOff x="3565244" y="2098228"/>
            <a:chExt cx="2552774" cy="2071883"/>
          </a:xfrm>
        </p:grpSpPr>
        <p:grpSp>
          <p:nvGrpSpPr>
            <p:cNvPr id="171" name="Group 170">
              <a:extLst>
                <a:ext uri="{FF2B5EF4-FFF2-40B4-BE49-F238E27FC236}">
                  <a16:creationId xmlns:a16="http://schemas.microsoft.com/office/drawing/2014/main" id="{5C0FBA13-0817-4681-2C3A-7874A7D9966A}"/>
                </a:ext>
              </a:extLst>
            </p:cNvPr>
            <p:cNvGrpSpPr/>
            <p:nvPr/>
          </p:nvGrpSpPr>
          <p:grpSpPr>
            <a:xfrm>
              <a:off x="3657687" y="2427420"/>
              <a:ext cx="2460331" cy="1742691"/>
              <a:chOff x="5147035" y="1776309"/>
              <a:chExt cx="5200221" cy="4556689"/>
            </a:xfrm>
          </p:grpSpPr>
          <p:sp>
            <p:nvSpPr>
              <p:cNvPr id="149" name="Rectangle 148">
                <a:extLst>
                  <a:ext uri="{FF2B5EF4-FFF2-40B4-BE49-F238E27FC236}">
                    <a16:creationId xmlns:a16="http://schemas.microsoft.com/office/drawing/2014/main" id="{28123BEF-DA97-0B12-63E5-7245F15AFAD3}"/>
                  </a:ext>
                </a:extLst>
              </p:cNvPr>
              <p:cNvSpPr/>
              <p:nvPr/>
            </p:nvSpPr>
            <p:spPr>
              <a:xfrm flipH="1">
                <a:off x="5715672" y="2110309"/>
                <a:ext cx="4613671" cy="4222689"/>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50" name="Rectangle 39">
                <a:extLst>
                  <a:ext uri="{FF2B5EF4-FFF2-40B4-BE49-F238E27FC236}">
                    <a16:creationId xmlns:a16="http://schemas.microsoft.com/office/drawing/2014/main" id="{D353163B-3B6F-B190-13E4-7384004AD980}"/>
                  </a:ext>
                </a:extLst>
              </p:cNvPr>
              <p:cNvSpPr/>
              <p:nvPr/>
            </p:nvSpPr>
            <p:spPr>
              <a:xfrm flipH="1">
                <a:off x="5147035" y="1782503"/>
                <a:ext cx="550726" cy="45504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 name="connsiteX0" fmla="*/ 646 w 214005"/>
                  <a:gd name="connsiteY0" fmla="*/ 70715 h 889717"/>
                  <a:gd name="connsiteX1" fmla="*/ 209507 w 214005"/>
                  <a:gd name="connsiteY1" fmla="*/ 0 h 889717"/>
                  <a:gd name="connsiteX2" fmla="*/ 214005 w 214005"/>
                  <a:gd name="connsiteY2" fmla="*/ 623017 h 889717"/>
                  <a:gd name="connsiteX3" fmla="*/ 645 w 214005"/>
                  <a:gd name="connsiteY3" fmla="*/ 889717 h 889717"/>
                  <a:gd name="connsiteX4" fmla="*/ 646 w 214005"/>
                  <a:gd name="connsiteY4" fmla="*/ 70715 h 88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889717">
                    <a:moveTo>
                      <a:pt x="646" y="70715"/>
                    </a:moveTo>
                    <a:lnTo>
                      <a:pt x="209507" y="0"/>
                    </a:lnTo>
                    <a:cubicBezTo>
                      <a:pt x="211006" y="207672"/>
                      <a:pt x="212506" y="415345"/>
                      <a:pt x="214005" y="623017"/>
                    </a:cubicBezTo>
                    <a:lnTo>
                      <a:pt x="645" y="889717"/>
                    </a:lnTo>
                    <a:cubicBezTo>
                      <a:pt x="2884" y="616716"/>
                      <a:pt x="-1593" y="343716"/>
                      <a:pt x="646" y="70715"/>
                    </a:cubicBezTo>
                    <a:close/>
                  </a:path>
                </a:pathLst>
              </a:cu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48" name="Rectangle 56">
                <a:extLst>
                  <a:ext uri="{FF2B5EF4-FFF2-40B4-BE49-F238E27FC236}">
                    <a16:creationId xmlns:a16="http://schemas.microsoft.com/office/drawing/2014/main" id="{45F0CC9C-FCC8-1FA2-FAE1-F16DE666837B}"/>
                  </a:ext>
                </a:extLst>
              </p:cNvPr>
              <p:cNvSpPr/>
              <p:nvPr/>
            </p:nvSpPr>
            <p:spPr>
              <a:xfrm flipH="1">
                <a:off x="5173555" y="1776309"/>
                <a:ext cx="5173701" cy="384032"/>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 name="connsiteX0" fmla="*/ 312420 w 1355292"/>
                  <a:gd name="connsiteY0" fmla="*/ 7620 h 223373"/>
                  <a:gd name="connsiteX1" fmla="*/ 1355292 w 1355292"/>
                  <a:gd name="connsiteY1" fmla="*/ 0 h 223373"/>
                  <a:gd name="connsiteX2" fmla="*/ 1205340 w 1355292"/>
                  <a:gd name="connsiteY2" fmla="*/ 223373 h 223373"/>
                  <a:gd name="connsiteX3" fmla="*/ 0 w 1355292"/>
                  <a:gd name="connsiteY3" fmla="*/ 211285 h 223373"/>
                  <a:gd name="connsiteX4" fmla="*/ 312420 w 1355292"/>
                  <a:gd name="connsiteY4" fmla="*/ 7620 h 223373"/>
                  <a:gd name="connsiteX0" fmla="*/ 212828 w 1355292"/>
                  <a:gd name="connsiteY0" fmla="*/ 1576 h 223373"/>
                  <a:gd name="connsiteX1" fmla="*/ 1355292 w 1355292"/>
                  <a:gd name="connsiteY1" fmla="*/ 0 h 223373"/>
                  <a:gd name="connsiteX2" fmla="*/ 1205340 w 1355292"/>
                  <a:gd name="connsiteY2" fmla="*/ 223373 h 223373"/>
                  <a:gd name="connsiteX3" fmla="*/ 0 w 1355292"/>
                  <a:gd name="connsiteY3" fmla="*/ 211285 h 223373"/>
                  <a:gd name="connsiteX4" fmla="*/ 212828 w 1355292"/>
                  <a:gd name="connsiteY4" fmla="*/ 1576 h 223373"/>
                  <a:gd name="connsiteX0" fmla="*/ 234959 w 1377423"/>
                  <a:gd name="connsiteY0" fmla="*/ 1576 h 223373"/>
                  <a:gd name="connsiteX1" fmla="*/ 1377423 w 1377423"/>
                  <a:gd name="connsiteY1" fmla="*/ 0 h 223373"/>
                  <a:gd name="connsiteX2" fmla="*/ 1227471 w 1377423"/>
                  <a:gd name="connsiteY2" fmla="*/ 223373 h 223373"/>
                  <a:gd name="connsiteX3" fmla="*/ 0 w 1377423"/>
                  <a:gd name="connsiteY3" fmla="*/ 205242 h 223373"/>
                  <a:gd name="connsiteX4" fmla="*/ 234959 w 1377423"/>
                  <a:gd name="connsiteY4" fmla="*/ 1576 h 22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423" h="223373">
                    <a:moveTo>
                      <a:pt x="234959" y="1576"/>
                    </a:moveTo>
                    <a:lnTo>
                      <a:pt x="1377423" y="0"/>
                    </a:lnTo>
                    <a:lnTo>
                      <a:pt x="1227471" y="223373"/>
                    </a:lnTo>
                    <a:lnTo>
                      <a:pt x="0" y="205242"/>
                    </a:lnTo>
                    <a:lnTo>
                      <a:pt x="234959" y="1576"/>
                    </a:lnTo>
                    <a:close/>
                  </a:path>
                </a:pathLst>
              </a:cu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31" name="Rectangle 230">
              <a:extLst>
                <a:ext uri="{FF2B5EF4-FFF2-40B4-BE49-F238E27FC236}">
                  <a16:creationId xmlns:a16="http://schemas.microsoft.com/office/drawing/2014/main" id="{5FA5B89C-9E39-B32E-EEF2-28FF3E440D83}"/>
                </a:ext>
              </a:extLst>
            </p:cNvPr>
            <p:cNvSpPr/>
            <p:nvPr/>
          </p:nvSpPr>
          <p:spPr>
            <a:xfrm>
              <a:off x="3565244" y="2098228"/>
              <a:ext cx="1061069" cy="3448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Bahnschrift" panose="020B0502040204020203" pitchFamily="34" charset="0"/>
                </a:rPr>
                <a:t>Browser</a:t>
              </a:r>
            </a:p>
          </p:txBody>
        </p:sp>
      </p:grpSp>
      <p:grpSp>
        <p:nvGrpSpPr>
          <p:cNvPr id="213" name="blue">
            <a:extLst>
              <a:ext uri="{FF2B5EF4-FFF2-40B4-BE49-F238E27FC236}">
                <a16:creationId xmlns:a16="http://schemas.microsoft.com/office/drawing/2014/main" id="{D7036D92-B3E3-AB80-52E7-FFAA491FA474}"/>
              </a:ext>
            </a:extLst>
          </p:cNvPr>
          <p:cNvGrpSpPr/>
          <p:nvPr/>
        </p:nvGrpSpPr>
        <p:grpSpPr>
          <a:xfrm>
            <a:off x="1431826" y="3747412"/>
            <a:ext cx="1800000" cy="1728000"/>
            <a:chOff x="835856" y="1109199"/>
            <a:chExt cx="1803536" cy="1695008"/>
          </a:xfrm>
        </p:grpSpPr>
        <p:grpSp>
          <p:nvGrpSpPr>
            <p:cNvPr id="226" name="blue">
              <a:extLst>
                <a:ext uri="{FF2B5EF4-FFF2-40B4-BE49-F238E27FC236}">
                  <a16:creationId xmlns:a16="http://schemas.microsoft.com/office/drawing/2014/main" id="{9BAFA549-8288-C83E-5945-A761BB871EDB}"/>
                </a:ext>
              </a:extLst>
            </p:cNvPr>
            <p:cNvGrpSpPr/>
            <p:nvPr/>
          </p:nvGrpSpPr>
          <p:grpSpPr>
            <a:xfrm>
              <a:off x="892015" y="1549341"/>
              <a:ext cx="1747377" cy="1254866"/>
              <a:chOff x="431870" y="1956316"/>
              <a:chExt cx="1747377" cy="1254866"/>
            </a:xfrm>
          </p:grpSpPr>
          <p:sp>
            <p:nvSpPr>
              <p:cNvPr id="228" name="Rectangle 227">
                <a:extLst>
                  <a:ext uri="{FF2B5EF4-FFF2-40B4-BE49-F238E27FC236}">
                    <a16:creationId xmlns:a16="http://schemas.microsoft.com/office/drawing/2014/main" id="{DF83A2C9-2C85-7AAD-AA9D-30D6C882F48E}"/>
                  </a:ext>
                </a:extLst>
              </p:cNvPr>
              <p:cNvSpPr/>
              <p:nvPr/>
            </p:nvSpPr>
            <p:spPr>
              <a:xfrm flipH="1">
                <a:off x="815711" y="2095525"/>
                <a:ext cx="1363536" cy="1115657"/>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b="1" dirty="0"/>
              </a:p>
            </p:txBody>
          </p:sp>
          <p:sp>
            <p:nvSpPr>
              <p:cNvPr id="229" name="Rectangle 39">
                <a:extLst>
                  <a:ext uri="{FF2B5EF4-FFF2-40B4-BE49-F238E27FC236}">
                    <a16:creationId xmlns:a16="http://schemas.microsoft.com/office/drawing/2014/main" id="{6E765456-9E2E-9322-6D61-1900E9B8D03D}"/>
                  </a:ext>
                </a:extLst>
              </p:cNvPr>
              <p:cNvSpPr/>
              <p:nvPr/>
            </p:nvSpPr>
            <p:spPr>
              <a:xfrm flipH="1">
                <a:off x="431870" y="1956316"/>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0" name="Rectangle 56">
                <a:extLst>
                  <a:ext uri="{FF2B5EF4-FFF2-40B4-BE49-F238E27FC236}">
                    <a16:creationId xmlns:a16="http://schemas.microsoft.com/office/drawing/2014/main" id="{9C7D1D14-0BA8-452C-E6B2-1F5E9D51EA5F}"/>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27" name="Rectangle 226">
              <a:extLst>
                <a:ext uri="{FF2B5EF4-FFF2-40B4-BE49-F238E27FC236}">
                  <a16:creationId xmlns:a16="http://schemas.microsoft.com/office/drawing/2014/main" id="{EC4A9E74-6A3A-50DD-A57C-A959CB14DD81}"/>
                </a:ext>
              </a:extLst>
            </p:cNvPr>
            <p:cNvSpPr/>
            <p:nvPr/>
          </p:nvSpPr>
          <p:spPr>
            <a:xfrm>
              <a:off x="835856" y="1109199"/>
              <a:ext cx="1136891" cy="6142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z-index:1</a:t>
              </a:r>
            </a:p>
          </p:txBody>
        </p:sp>
      </p:grpSp>
      <p:grpSp>
        <p:nvGrpSpPr>
          <p:cNvPr id="214" name="green">
            <a:extLst>
              <a:ext uri="{FF2B5EF4-FFF2-40B4-BE49-F238E27FC236}">
                <a16:creationId xmlns:a16="http://schemas.microsoft.com/office/drawing/2014/main" id="{3D52808B-BD0E-202B-33DD-449A7CDE02B6}"/>
              </a:ext>
            </a:extLst>
          </p:cNvPr>
          <p:cNvGrpSpPr/>
          <p:nvPr/>
        </p:nvGrpSpPr>
        <p:grpSpPr>
          <a:xfrm>
            <a:off x="1919403" y="4012582"/>
            <a:ext cx="1800000" cy="1908000"/>
            <a:chOff x="170756" y="2563524"/>
            <a:chExt cx="1747377" cy="1517197"/>
          </a:xfrm>
        </p:grpSpPr>
        <p:grpSp>
          <p:nvGrpSpPr>
            <p:cNvPr id="221" name="green">
              <a:extLst>
                <a:ext uri="{FF2B5EF4-FFF2-40B4-BE49-F238E27FC236}">
                  <a16:creationId xmlns:a16="http://schemas.microsoft.com/office/drawing/2014/main" id="{DC24CD52-7FDE-9014-F4F8-11A49C957CAB}"/>
                </a:ext>
              </a:extLst>
            </p:cNvPr>
            <p:cNvGrpSpPr/>
            <p:nvPr/>
          </p:nvGrpSpPr>
          <p:grpSpPr>
            <a:xfrm>
              <a:off x="170756" y="2825855"/>
              <a:ext cx="1747377" cy="1254866"/>
              <a:chOff x="431870" y="1956316"/>
              <a:chExt cx="1747377" cy="1254866"/>
            </a:xfrm>
            <a:solidFill>
              <a:srgbClr val="00B050"/>
            </a:solidFill>
          </p:grpSpPr>
          <p:sp>
            <p:nvSpPr>
              <p:cNvPr id="223" name="Rectangle 222">
                <a:extLst>
                  <a:ext uri="{FF2B5EF4-FFF2-40B4-BE49-F238E27FC236}">
                    <a16:creationId xmlns:a16="http://schemas.microsoft.com/office/drawing/2014/main" id="{DD073749-C520-0190-D240-0C940C382652}"/>
                  </a:ext>
                </a:extLst>
              </p:cNvPr>
              <p:cNvSpPr/>
              <p:nvPr/>
            </p:nvSpPr>
            <p:spPr>
              <a:xfrm flipH="1">
                <a:off x="815711" y="2095525"/>
                <a:ext cx="1363536" cy="1115657"/>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24" name="Rectangle 39">
                <a:extLst>
                  <a:ext uri="{FF2B5EF4-FFF2-40B4-BE49-F238E27FC236}">
                    <a16:creationId xmlns:a16="http://schemas.microsoft.com/office/drawing/2014/main" id="{DF553C7C-8DB3-929C-3C17-0F6E04F14FF4}"/>
                  </a:ext>
                </a:extLst>
              </p:cNvPr>
              <p:cNvSpPr/>
              <p:nvPr/>
            </p:nvSpPr>
            <p:spPr>
              <a:xfrm flipH="1">
                <a:off x="431870" y="1956316"/>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25" name="Rectangle 56">
                <a:extLst>
                  <a:ext uri="{FF2B5EF4-FFF2-40B4-BE49-F238E27FC236}">
                    <a16:creationId xmlns:a16="http://schemas.microsoft.com/office/drawing/2014/main" id="{08F57BE6-7B6A-4833-0F38-729140BE742B}"/>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22" name="Rectangle 221">
              <a:extLst>
                <a:ext uri="{FF2B5EF4-FFF2-40B4-BE49-F238E27FC236}">
                  <a16:creationId xmlns:a16="http://schemas.microsoft.com/office/drawing/2014/main" id="{578E4DED-CF6C-6D89-DFE7-112F6EF900B9}"/>
                </a:ext>
              </a:extLst>
            </p:cNvPr>
            <p:cNvSpPr/>
            <p:nvPr/>
          </p:nvSpPr>
          <p:spPr>
            <a:xfrm>
              <a:off x="521572" y="2563524"/>
              <a:ext cx="1202149" cy="4290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z-index:2</a:t>
              </a:r>
            </a:p>
          </p:txBody>
        </p:sp>
      </p:grpSp>
      <p:grpSp>
        <p:nvGrpSpPr>
          <p:cNvPr id="215" name="red">
            <a:extLst>
              <a:ext uri="{FF2B5EF4-FFF2-40B4-BE49-F238E27FC236}">
                <a16:creationId xmlns:a16="http://schemas.microsoft.com/office/drawing/2014/main" id="{ECFA7A3A-9672-E5B2-95E6-2F870D38C840}"/>
              </a:ext>
            </a:extLst>
          </p:cNvPr>
          <p:cNvGrpSpPr/>
          <p:nvPr/>
        </p:nvGrpSpPr>
        <p:grpSpPr>
          <a:xfrm>
            <a:off x="2363900" y="4287604"/>
            <a:ext cx="1787191" cy="2197851"/>
            <a:chOff x="170755" y="4256268"/>
            <a:chExt cx="1859709" cy="1409624"/>
          </a:xfrm>
        </p:grpSpPr>
        <p:grpSp>
          <p:nvGrpSpPr>
            <p:cNvPr id="216" name="red">
              <a:extLst>
                <a:ext uri="{FF2B5EF4-FFF2-40B4-BE49-F238E27FC236}">
                  <a16:creationId xmlns:a16="http://schemas.microsoft.com/office/drawing/2014/main" id="{AE4AB059-FD7F-E713-0C89-F27A39B5862E}"/>
                </a:ext>
              </a:extLst>
            </p:cNvPr>
            <p:cNvGrpSpPr/>
            <p:nvPr/>
          </p:nvGrpSpPr>
          <p:grpSpPr>
            <a:xfrm>
              <a:off x="170755" y="4451394"/>
              <a:ext cx="1747378" cy="1214498"/>
              <a:chOff x="431869" y="1956316"/>
              <a:chExt cx="1747378" cy="1214498"/>
            </a:xfrm>
            <a:solidFill>
              <a:srgbClr val="FF0000"/>
            </a:solidFill>
          </p:grpSpPr>
          <p:sp>
            <p:nvSpPr>
              <p:cNvPr id="218" name="Rectangle 217">
                <a:extLst>
                  <a:ext uri="{FF2B5EF4-FFF2-40B4-BE49-F238E27FC236}">
                    <a16:creationId xmlns:a16="http://schemas.microsoft.com/office/drawing/2014/main" id="{6B0B85D0-B43B-657C-6071-C9E66F165153}"/>
                  </a:ext>
                </a:extLst>
              </p:cNvPr>
              <p:cNvSpPr/>
              <p:nvPr/>
            </p:nvSpPr>
            <p:spPr>
              <a:xfrm flipH="1">
                <a:off x="815711" y="2095525"/>
                <a:ext cx="1363536" cy="1075289"/>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19" name="Rectangle 39">
                <a:extLst>
                  <a:ext uri="{FF2B5EF4-FFF2-40B4-BE49-F238E27FC236}">
                    <a16:creationId xmlns:a16="http://schemas.microsoft.com/office/drawing/2014/main" id="{1FF3015F-F2A5-9988-625F-980449CC496C}"/>
                  </a:ext>
                </a:extLst>
              </p:cNvPr>
              <p:cNvSpPr/>
              <p:nvPr/>
            </p:nvSpPr>
            <p:spPr>
              <a:xfrm flipH="1">
                <a:off x="431869" y="1956316"/>
                <a:ext cx="383841" cy="1214498"/>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20" name="Rectangle 56">
                <a:extLst>
                  <a:ext uri="{FF2B5EF4-FFF2-40B4-BE49-F238E27FC236}">
                    <a16:creationId xmlns:a16="http://schemas.microsoft.com/office/drawing/2014/main" id="{7F510C9D-BC46-0420-D43E-534FABFCB89E}"/>
                  </a:ext>
                </a:extLst>
              </p:cNvPr>
              <p:cNvSpPr/>
              <p:nvPr/>
            </p:nvSpPr>
            <p:spPr>
              <a:xfrm flipH="1">
                <a:off x="457597" y="1956316"/>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17" name="Rectangle 216">
              <a:extLst>
                <a:ext uri="{FF2B5EF4-FFF2-40B4-BE49-F238E27FC236}">
                  <a16:creationId xmlns:a16="http://schemas.microsoft.com/office/drawing/2014/main" id="{67BDAAE0-BE9D-18A8-A49A-90DD41791594}"/>
                </a:ext>
              </a:extLst>
            </p:cNvPr>
            <p:cNvSpPr/>
            <p:nvPr/>
          </p:nvSpPr>
          <p:spPr>
            <a:xfrm>
              <a:off x="787000" y="4256268"/>
              <a:ext cx="1243464" cy="4675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z-index:3</a:t>
              </a:r>
            </a:p>
          </p:txBody>
        </p:sp>
      </p:grpSp>
      <p:grpSp>
        <p:nvGrpSpPr>
          <p:cNvPr id="3" name="Group 2">
            <a:extLst>
              <a:ext uri="{FF2B5EF4-FFF2-40B4-BE49-F238E27FC236}">
                <a16:creationId xmlns:a16="http://schemas.microsoft.com/office/drawing/2014/main" id="{FF2352EC-CDF8-F895-CF17-DDE99B836301}"/>
              </a:ext>
            </a:extLst>
          </p:cNvPr>
          <p:cNvGrpSpPr/>
          <p:nvPr/>
        </p:nvGrpSpPr>
        <p:grpSpPr>
          <a:xfrm>
            <a:off x="2776929" y="6456519"/>
            <a:ext cx="3426087" cy="2188684"/>
            <a:chOff x="5004499" y="4021617"/>
            <a:chExt cx="3426087" cy="2188684"/>
          </a:xfrm>
        </p:grpSpPr>
        <p:grpSp>
          <p:nvGrpSpPr>
            <p:cNvPr id="53" name="Group 52">
              <a:extLst>
                <a:ext uri="{FF2B5EF4-FFF2-40B4-BE49-F238E27FC236}">
                  <a16:creationId xmlns:a16="http://schemas.microsoft.com/office/drawing/2014/main" id="{B92E1795-66E7-4465-21B7-86C2B5DBEC4A}"/>
                </a:ext>
              </a:extLst>
            </p:cNvPr>
            <p:cNvGrpSpPr/>
            <p:nvPr/>
          </p:nvGrpSpPr>
          <p:grpSpPr>
            <a:xfrm>
              <a:off x="5004499" y="4021617"/>
              <a:ext cx="3426087" cy="2078766"/>
              <a:chOff x="5004499" y="4021617"/>
              <a:chExt cx="3426087" cy="2078766"/>
            </a:xfrm>
          </p:grpSpPr>
          <p:grpSp>
            <p:nvGrpSpPr>
              <p:cNvPr id="52" name="Group 51">
                <a:extLst>
                  <a:ext uri="{FF2B5EF4-FFF2-40B4-BE49-F238E27FC236}">
                    <a16:creationId xmlns:a16="http://schemas.microsoft.com/office/drawing/2014/main" id="{234B6B5F-A92F-D508-E0A8-797EE647F54A}"/>
                  </a:ext>
                </a:extLst>
              </p:cNvPr>
              <p:cNvGrpSpPr/>
              <p:nvPr/>
            </p:nvGrpSpPr>
            <p:grpSpPr>
              <a:xfrm>
                <a:off x="5004499" y="4021617"/>
                <a:ext cx="2036384" cy="1750937"/>
                <a:chOff x="5004499" y="4021617"/>
                <a:chExt cx="2036384" cy="1750937"/>
              </a:xfrm>
            </p:grpSpPr>
            <p:cxnSp>
              <p:nvCxnSpPr>
                <p:cNvPr id="43" name="Straight Arrow Connector 42">
                  <a:extLst>
                    <a:ext uri="{FF2B5EF4-FFF2-40B4-BE49-F238E27FC236}">
                      <a16:creationId xmlns:a16="http://schemas.microsoft.com/office/drawing/2014/main" id="{5AB6DE2E-2EEB-CB6E-110B-39D8C127D7D8}"/>
                    </a:ext>
                  </a:extLst>
                </p:cNvPr>
                <p:cNvCxnSpPr>
                  <a:cxnSpLocks/>
                </p:cNvCxnSpPr>
                <p:nvPr/>
              </p:nvCxnSpPr>
              <p:spPr>
                <a:xfrm>
                  <a:off x="5004499" y="4095991"/>
                  <a:ext cx="1921110" cy="1676563"/>
                </a:xfrm>
                <a:prstGeom prst="straightConnector1">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18372E0-1C81-EF36-B755-4E6DD2BA4F3B}"/>
                    </a:ext>
                  </a:extLst>
                </p:cNvPr>
                <p:cNvCxnSpPr>
                  <a:cxnSpLocks/>
                </p:cNvCxnSpPr>
                <p:nvPr/>
              </p:nvCxnSpPr>
              <p:spPr>
                <a:xfrm>
                  <a:off x="6025947" y="4021617"/>
                  <a:ext cx="1014936" cy="776678"/>
                </a:xfrm>
                <a:prstGeom prst="straightConnector1">
                  <a:avLst/>
                </a:prstGeom>
                <a:ln w="381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a:extLst>
                  <a:ext uri="{FF2B5EF4-FFF2-40B4-BE49-F238E27FC236}">
                    <a16:creationId xmlns:a16="http://schemas.microsoft.com/office/drawing/2014/main" id="{E163C9B9-EBD1-69C1-1244-685A11923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197" y="4319994"/>
                <a:ext cx="1780389" cy="1780389"/>
              </a:xfrm>
              <a:prstGeom prst="rect">
                <a:avLst/>
              </a:prstGeom>
            </p:spPr>
          </p:pic>
        </p:grpSp>
        <p:sp>
          <p:nvSpPr>
            <p:cNvPr id="4" name="Rectangle 3">
              <a:extLst>
                <a:ext uri="{FF2B5EF4-FFF2-40B4-BE49-F238E27FC236}">
                  <a16:creationId xmlns:a16="http://schemas.microsoft.com/office/drawing/2014/main" id="{DB89BCF3-61B1-08A7-AC49-A9DD03EF62AA}"/>
                </a:ext>
              </a:extLst>
            </p:cNvPr>
            <p:cNvSpPr/>
            <p:nvPr/>
          </p:nvSpPr>
          <p:spPr>
            <a:xfrm>
              <a:off x="7252456" y="5623148"/>
              <a:ext cx="914400" cy="5871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erlin Sans FB" panose="020E0602020502020306" pitchFamily="34" charset="0"/>
                </a:rPr>
                <a:t>User</a:t>
              </a:r>
            </a:p>
          </p:txBody>
        </p:sp>
      </p:grpSp>
    </p:spTree>
    <p:extLst>
      <p:ext uri="{BB962C8B-B14F-4D97-AF65-F5344CB8AC3E}">
        <p14:creationId xmlns:p14="http://schemas.microsoft.com/office/powerpoint/2010/main" val="82603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3.7037E-6 4.79167E-6 L 0.3037 0.21458 " pathEditMode="relative" rAng="0" ptsTypes="AA">
                                      <p:cBhvr>
                                        <p:cTn id="17" dur="2000" fill="hold"/>
                                        <p:tgtEl>
                                          <p:spTgt spid="213"/>
                                        </p:tgtEl>
                                        <p:attrNameLst>
                                          <p:attrName>ppt_x</p:attrName>
                                          <p:attrName>ppt_y</p:attrName>
                                        </p:attrNameLst>
                                      </p:cBhvr>
                                      <p:rCtr x="15185" y="10729"/>
                                    </p:animMotion>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1.11111E-6 -1.875E-6 L 0.3375 0.00143 " pathEditMode="relative" rAng="0" ptsTypes="AA">
                                      <p:cBhvr>
                                        <p:cTn id="21" dur="2000" fill="hold"/>
                                        <p:tgtEl>
                                          <p:spTgt spid="214"/>
                                        </p:tgtEl>
                                        <p:attrNameLst>
                                          <p:attrName>ppt_x</p:attrName>
                                          <p:attrName>ppt_y</p:attrName>
                                        </p:attrNameLst>
                                      </p:cBhvr>
                                      <p:rCtr x="16875" y="65"/>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0.01181 -0.00365 L 0.37106 -0.23724 " pathEditMode="relative" rAng="0" ptsTypes="AA">
                                      <p:cBhvr>
                                        <p:cTn id="25" dur="2000" fill="hold"/>
                                        <p:tgtEl>
                                          <p:spTgt spid="215"/>
                                        </p:tgtEl>
                                        <p:attrNameLst>
                                          <p:attrName>ppt_x</p:attrName>
                                          <p:attrName>ppt_y</p:attrName>
                                        </p:attrNameLst>
                                      </p:cBhvr>
                                      <p:rCtr x="19144" y="-116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6EABA50-6B60-7A65-84E0-B76FE1392D1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4B1ADBB-C3E6-8F36-86FB-89728AE4412D}"/>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EE76FC7-CEC8-03CD-446D-3D64526C57E3}"/>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D746A593-559D-0293-B3B7-24C04BFFD2F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D717297C-B1AD-546D-6F07-942C4755E4F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D6D3E8A-6E11-4956-DF5C-825034C3609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3D617F5C-6018-6D37-D3B0-EB159E7CC88A}"/>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68" name="Group 67">
            <a:extLst>
              <a:ext uri="{FF2B5EF4-FFF2-40B4-BE49-F238E27FC236}">
                <a16:creationId xmlns:a16="http://schemas.microsoft.com/office/drawing/2014/main" id="{1FC67079-6049-41F9-A94C-4C3F1EC4375F}"/>
              </a:ext>
            </a:extLst>
          </p:cNvPr>
          <p:cNvGrpSpPr/>
          <p:nvPr/>
        </p:nvGrpSpPr>
        <p:grpSpPr>
          <a:xfrm>
            <a:off x="525391" y="2048517"/>
            <a:ext cx="2903609" cy="2667355"/>
            <a:chOff x="738538" y="2279462"/>
            <a:chExt cx="2903609" cy="2667355"/>
          </a:xfrm>
        </p:grpSpPr>
        <p:sp>
          <p:nvSpPr>
            <p:cNvPr id="66" name="Rectangle 65">
              <a:extLst>
                <a:ext uri="{FF2B5EF4-FFF2-40B4-BE49-F238E27FC236}">
                  <a16:creationId xmlns:a16="http://schemas.microsoft.com/office/drawing/2014/main" id="{0947AFBA-93BC-EE32-0558-333D96F80CFA}"/>
                </a:ext>
              </a:extLst>
            </p:cNvPr>
            <p:cNvSpPr/>
            <p:nvPr/>
          </p:nvSpPr>
          <p:spPr>
            <a:xfrm>
              <a:off x="738538" y="2279462"/>
              <a:ext cx="2903609" cy="26673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7" name="Rectangle 66">
              <a:extLst>
                <a:ext uri="{FF2B5EF4-FFF2-40B4-BE49-F238E27FC236}">
                  <a16:creationId xmlns:a16="http://schemas.microsoft.com/office/drawing/2014/main" id="{20A8A199-D840-53CA-109D-A740B2693C83}"/>
                </a:ext>
              </a:extLst>
            </p:cNvPr>
            <p:cNvSpPr/>
            <p:nvPr/>
          </p:nvSpPr>
          <p:spPr>
            <a:xfrm>
              <a:off x="1703326" y="3067768"/>
              <a:ext cx="914400" cy="9144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28" name="Arrow: Curved Left 27">
            <a:extLst>
              <a:ext uri="{FF2B5EF4-FFF2-40B4-BE49-F238E27FC236}">
                <a16:creationId xmlns:a16="http://schemas.microsoft.com/office/drawing/2014/main" id="{E7FB0011-036E-DB42-E994-D3051AB1B894}"/>
              </a:ext>
            </a:extLst>
          </p:cNvPr>
          <p:cNvSpPr/>
          <p:nvPr/>
        </p:nvSpPr>
        <p:spPr>
          <a:xfrm rot="21070946">
            <a:off x="3676949" y="4030225"/>
            <a:ext cx="1014943" cy="236447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nvGrpSpPr>
          <p:cNvPr id="25" name="browser">
            <a:extLst>
              <a:ext uri="{FF2B5EF4-FFF2-40B4-BE49-F238E27FC236}">
                <a16:creationId xmlns:a16="http://schemas.microsoft.com/office/drawing/2014/main" id="{0FBDE74A-4E5A-F358-1FAB-ABA8497FCBAC}"/>
              </a:ext>
            </a:extLst>
          </p:cNvPr>
          <p:cNvGrpSpPr/>
          <p:nvPr/>
        </p:nvGrpSpPr>
        <p:grpSpPr>
          <a:xfrm>
            <a:off x="1074992" y="6381003"/>
            <a:ext cx="2973044" cy="2400012"/>
            <a:chOff x="4598078" y="2422555"/>
            <a:chExt cx="2973043" cy="2400013"/>
          </a:xfrm>
        </p:grpSpPr>
        <p:grpSp>
          <p:nvGrpSpPr>
            <p:cNvPr id="164" name="Group 163">
              <a:extLst>
                <a:ext uri="{FF2B5EF4-FFF2-40B4-BE49-F238E27FC236}">
                  <a16:creationId xmlns:a16="http://schemas.microsoft.com/office/drawing/2014/main" id="{EF773E8D-5778-03ED-2B2B-AB51B2CD6A56}"/>
                </a:ext>
              </a:extLst>
            </p:cNvPr>
            <p:cNvGrpSpPr/>
            <p:nvPr/>
          </p:nvGrpSpPr>
          <p:grpSpPr>
            <a:xfrm>
              <a:off x="4598078" y="2543340"/>
              <a:ext cx="2973043" cy="2279228"/>
              <a:chOff x="4459335" y="2841952"/>
              <a:chExt cx="2973043" cy="2279228"/>
            </a:xfrm>
            <a:solidFill>
              <a:schemeClr val="bg2"/>
            </a:solidFill>
          </p:grpSpPr>
          <p:sp>
            <p:nvSpPr>
              <p:cNvPr id="159" name="Rectangle 158">
                <a:extLst>
                  <a:ext uri="{FF2B5EF4-FFF2-40B4-BE49-F238E27FC236}">
                    <a16:creationId xmlns:a16="http://schemas.microsoft.com/office/drawing/2014/main" id="{3A38FDCF-7046-E7DD-B306-50D900A342BD}"/>
                  </a:ext>
                </a:extLst>
              </p:cNvPr>
              <p:cNvSpPr/>
              <p:nvPr/>
            </p:nvSpPr>
            <p:spPr>
              <a:xfrm>
                <a:off x="4890464" y="3201217"/>
                <a:ext cx="2517466" cy="191996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60" name="Rectangle 159">
                <a:extLst>
                  <a:ext uri="{FF2B5EF4-FFF2-40B4-BE49-F238E27FC236}">
                    <a16:creationId xmlns:a16="http://schemas.microsoft.com/office/drawing/2014/main" id="{F61AC8D7-DBBC-B4E8-CB8B-D6EF3F86C85D}"/>
                  </a:ext>
                </a:extLst>
              </p:cNvPr>
              <p:cNvSpPr/>
              <p:nvPr/>
            </p:nvSpPr>
            <p:spPr>
              <a:xfrm>
                <a:off x="4471698" y="2841952"/>
                <a:ext cx="2960680" cy="358339"/>
              </a:xfrm>
              <a:custGeom>
                <a:avLst/>
                <a:gdLst>
                  <a:gd name="connsiteX0" fmla="*/ 0 w 2517466"/>
                  <a:gd name="connsiteY0" fmla="*/ 0 h 467472"/>
                  <a:gd name="connsiteX1" fmla="*/ 2517466 w 2517466"/>
                  <a:gd name="connsiteY1" fmla="*/ 0 h 467472"/>
                  <a:gd name="connsiteX2" fmla="*/ 2517466 w 2517466"/>
                  <a:gd name="connsiteY2" fmla="*/ 467472 h 467472"/>
                  <a:gd name="connsiteX3" fmla="*/ 0 w 2517466"/>
                  <a:gd name="connsiteY3" fmla="*/ 467472 h 467472"/>
                  <a:gd name="connsiteX4" fmla="*/ 0 w 2517466"/>
                  <a:gd name="connsiteY4" fmla="*/ 0 h 467472"/>
                  <a:gd name="connsiteX0" fmla="*/ 0 w 2517466"/>
                  <a:gd name="connsiteY0" fmla="*/ 0 h 467472"/>
                  <a:gd name="connsiteX1" fmla="*/ 2077628 w 2517466"/>
                  <a:gd name="connsiteY1" fmla="*/ 11575 h 467472"/>
                  <a:gd name="connsiteX2" fmla="*/ 2517466 w 2517466"/>
                  <a:gd name="connsiteY2" fmla="*/ 467472 h 467472"/>
                  <a:gd name="connsiteX3" fmla="*/ 0 w 2517466"/>
                  <a:gd name="connsiteY3" fmla="*/ 467472 h 467472"/>
                  <a:gd name="connsiteX4" fmla="*/ 0 w 2517466"/>
                  <a:gd name="connsiteY4" fmla="*/ 0 h 467472"/>
                  <a:gd name="connsiteX0" fmla="*/ 0 w 2783684"/>
                  <a:gd name="connsiteY0" fmla="*/ 0 h 455897"/>
                  <a:gd name="connsiteX1" fmla="*/ 2343846 w 2783684"/>
                  <a:gd name="connsiteY1" fmla="*/ 0 h 455897"/>
                  <a:gd name="connsiteX2" fmla="*/ 2783684 w 2783684"/>
                  <a:gd name="connsiteY2" fmla="*/ 455897 h 455897"/>
                  <a:gd name="connsiteX3" fmla="*/ 266218 w 2783684"/>
                  <a:gd name="connsiteY3" fmla="*/ 455897 h 455897"/>
                  <a:gd name="connsiteX4" fmla="*/ 0 w 2783684"/>
                  <a:gd name="connsiteY4" fmla="*/ 0 h 455897"/>
                  <a:gd name="connsiteX0" fmla="*/ 0 w 2922580"/>
                  <a:gd name="connsiteY0" fmla="*/ 69448 h 455897"/>
                  <a:gd name="connsiteX1" fmla="*/ 2482742 w 2922580"/>
                  <a:gd name="connsiteY1" fmla="*/ 0 h 455897"/>
                  <a:gd name="connsiteX2" fmla="*/ 2922580 w 2922580"/>
                  <a:gd name="connsiteY2" fmla="*/ 455897 h 455897"/>
                  <a:gd name="connsiteX3" fmla="*/ 405114 w 2922580"/>
                  <a:gd name="connsiteY3" fmla="*/ 455897 h 455897"/>
                  <a:gd name="connsiteX4" fmla="*/ 0 w 2922580"/>
                  <a:gd name="connsiteY4" fmla="*/ 69448 h 455897"/>
                  <a:gd name="connsiteX0" fmla="*/ 0 w 2960680"/>
                  <a:gd name="connsiteY0" fmla="*/ 84688 h 455897"/>
                  <a:gd name="connsiteX1" fmla="*/ 2520842 w 2960680"/>
                  <a:gd name="connsiteY1" fmla="*/ 0 h 455897"/>
                  <a:gd name="connsiteX2" fmla="*/ 2960680 w 2960680"/>
                  <a:gd name="connsiteY2" fmla="*/ 455897 h 455897"/>
                  <a:gd name="connsiteX3" fmla="*/ 443214 w 2960680"/>
                  <a:gd name="connsiteY3" fmla="*/ 455897 h 455897"/>
                  <a:gd name="connsiteX4" fmla="*/ 0 w 2960680"/>
                  <a:gd name="connsiteY4" fmla="*/ 84688 h 455897"/>
                  <a:gd name="connsiteX0" fmla="*/ 0 w 2960680"/>
                  <a:gd name="connsiteY0" fmla="*/ 18407 h 389616"/>
                  <a:gd name="connsiteX1" fmla="*/ 2520842 w 2960680"/>
                  <a:gd name="connsiteY1" fmla="*/ 0 h 389616"/>
                  <a:gd name="connsiteX2" fmla="*/ 2960680 w 2960680"/>
                  <a:gd name="connsiteY2" fmla="*/ 389616 h 389616"/>
                  <a:gd name="connsiteX3" fmla="*/ 443214 w 2960680"/>
                  <a:gd name="connsiteY3" fmla="*/ 389616 h 389616"/>
                  <a:gd name="connsiteX4" fmla="*/ 0 w 2960680"/>
                  <a:gd name="connsiteY4" fmla="*/ 18407 h 38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680" h="389616">
                    <a:moveTo>
                      <a:pt x="0" y="18407"/>
                    </a:moveTo>
                    <a:lnTo>
                      <a:pt x="2520842" y="0"/>
                    </a:lnTo>
                    <a:lnTo>
                      <a:pt x="2960680" y="389616"/>
                    </a:lnTo>
                    <a:lnTo>
                      <a:pt x="443214" y="389616"/>
                    </a:lnTo>
                    <a:lnTo>
                      <a:pt x="0" y="18407"/>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62" name="Rectangle 161">
                <a:extLst>
                  <a:ext uri="{FF2B5EF4-FFF2-40B4-BE49-F238E27FC236}">
                    <a16:creationId xmlns:a16="http://schemas.microsoft.com/office/drawing/2014/main" id="{0A76DBE7-7C69-422D-D111-53BDD47EA935}"/>
                  </a:ext>
                </a:extLst>
              </p:cNvPr>
              <p:cNvSpPr/>
              <p:nvPr/>
            </p:nvSpPr>
            <p:spPr>
              <a:xfrm>
                <a:off x="4459335" y="2887980"/>
                <a:ext cx="428612" cy="2233199"/>
              </a:xfrm>
              <a:custGeom>
                <a:avLst/>
                <a:gdLst>
                  <a:gd name="connsiteX0" fmla="*/ 0 w 550532"/>
                  <a:gd name="connsiteY0" fmla="*/ 0 h 1551634"/>
                  <a:gd name="connsiteX1" fmla="*/ 550532 w 550532"/>
                  <a:gd name="connsiteY1" fmla="*/ 0 h 1551634"/>
                  <a:gd name="connsiteX2" fmla="*/ 550532 w 550532"/>
                  <a:gd name="connsiteY2" fmla="*/ 1551634 h 1551634"/>
                  <a:gd name="connsiteX3" fmla="*/ 0 w 550532"/>
                  <a:gd name="connsiteY3" fmla="*/ 1551634 h 1551634"/>
                  <a:gd name="connsiteX4" fmla="*/ 0 w 550532"/>
                  <a:gd name="connsiteY4" fmla="*/ 0 h 1551634"/>
                  <a:gd name="connsiteX0" fmla="*/ 0 w 550532"/>
                  <a:gd name="connsiteY0" fmla="*/ 0 h 1551634"/>
                  <a:gd name="connsiteX1" fmla="*/ 466712 w 550532"/>
                  <a:gd name="connsiteY1" fmla="*/ 365760 h 1551634"/>
                  <a:gd name="connsiteX2" fmla="*/ 550532 w 550532"/>
                  <a:gd name="connsiteY2" fmla="*/ 1551634 h 1551634"/>
                  <a:gd name="connsiteX3" fmla="*/ 0 w 550532"/>
                  <a:gd name="connsiteY3" fmla="*/ 1551634 h 1551634"/>
                  <a:gd name="connsiteX4" fmla="*/ 0 w 550532"/>
                  <a:gd name="connsiteY4" fmla="*/ 0 h 1551634"/>
                  <a:gd name="connsiteX0" fmla="*/ 0 w 550532"/>
                  <a:gd name="connsiteY0" fmla="*/ 0 h 1551634"/>
                  <a:gd name="connsiteX1" fmla="*/ 535292 w 550532"/>
                  <a:gd name="connsiteY1" fmla="*/ 373380 h 1551634"/>
                  <a:gd name="connsiteX2" fmla="*/ 550532 w 550532"/>
                  <a:gd name="connsiteY2" fmla="*/ 1551634 h 1551634"/>
                  <a:gd name="connsiteX3" fmla="*/ 0 w 550532"/>
                  <a:gd name="connsiteY3" fmla="*/ 1551634 h 1551634"/>
                  <a:gd name="connsiteX4" fmla="*/ 0 w 550532"/>
                  <a:gd name="connsiteY4" fmla="*/ 0 h 1551634"/>
                  <a:gd name="connsiteX0" fmla="*/ 129540 w 550532"/>
                  <a:gd name="connsiteY0" fmla="*/ 0 h 1544014"/>
                  <a:gd name="connsiteX1" fmla="*/ 535292 w 550532"/>
                  <a:gd name="connsiteY1" fmla="*/ 365760 h 1544014"/>
                  <a:gd name="connsiteX2" fmla="*/ 550532 w 550532"/>
                  <a:gd name="connsiteY2" fmla="*/ 1544014 h 1544014"/>
                  <a:gd name="connsiteX3" fmla="*/ 0 w 550532"/>
                  <a:gd name="connsiteY3" fmla="*/ 1544014 h 1544014"/>
                  <a:gd name="connsiteX4" fmla="*/ 129540 w 550532"/>
                  <a:gd name="connsiteY4" fmla="*/ 0 h 1544014"/>
                  <a:gd name="connsiteX0" fmla="*/ 7620 w 428612"/>
                  <a:gd name="connsiteY0" fmla="*/ 0 h 1544014"/>
                  <a:gd name="connsiteX1" fmla="*/ 413372 w 428612"/>
                  <a:gd name="connsiteY1" fmla="*/ 365760 h 1544014"/>
                  <a:gd name="connsiteX2" fmla="*/ 428612 w 428612"/>
                  <a:gd name="connsiteY2" fmla="*/ 1544014 h 1544014"/>
                  <a:gd name="connsiteX3" fmla="*/ 0 w 428612"/>
                  <a:gd name="connsiteY3" fmla="*/ 1383994 h 1544014"/>
                  <a:gd name="connsiteX4" fmla="*/ 7620 w 428612"/>
                  <a:gd name="connsiteY4" fmla="*/ 0 h 1544014"/>
                  <a:gd name="connsiteX0" fmla="*/ 0 w 420992"/>
                  <a:gd name="connsiteY0" fmla="*/ 0 h 1544014"/>
                  <a:gd name="connsiteX1" fmla="*/ 405752 w 420992"/>
                  <a:gd name="connsiteY1" fmla="*/ 365760 h 1544014"/>
                  <a:gd name="connsiteX2" fmla="*/ 420992 w 420992"/>
                  <a:gd name="connsiteY2" fmla="*/ 1544014 h 1544014"/>
                  <a:gd name="connsiteX3" fmla="*/ 68580 w 420992"/>
                  <a:gd name="connsiteY3" fmla="*/ 1361134 h 1544014"/>
                  <a:gd name="connsiteX4" fmla="*/ 0 w 420992"/>
                  <a:gd name="connsiteY4" fmla="*/ 0 h 1544014"/>
                  <a:gd name="connsiteX0" fmla="*/ 0 w 367652"/>
                  <a:gd name="connsiteY0" fmla="*/ 0 h 1498294"/>
                  <a:gd name="connsiteX1" fmla="*/ 352412 w 367652"/>
                  <a:gd name="connsiteY1" fmla="*/ 320040 h 1498294"/>
                  <a:gd name="connsiteX2" fmla="*/ 367652 w 367652"/>
                  <a:gd name="connsiteY2" fmla="*/ 1498294 h 1498294"/>
                  <a:gd name="connsiteX3" fmla="*/ 15240 w 367652"/>
                  <a:gd name="connsiteY3" fmla="*/ 1315414 h 1498294"/>
                  <a:gd name="connsiteX4" fmla="*/ 0 w 367652"/>
                  <a:gd name="connsiteY4" fmla="*/ 0 h 1498294"/>
                  <a:gd name="connsiteX0" fmla="*/ 0 w 420992"/>
                  <a:gd name="connsiteY0" fmla="*/ 0 h 1559254"/>
                  <a:gd name="connsiteX1" fmla="*/ 405752 w 420992"/>
                  <a:gd name="connsiteY1" fmla="*/ 381000 h 1559254"/>
                  <a:gd name="connsiteX2" fmla="*/ 420992 w 420992"/>
                  <a:gd name="connsiteY2" fmla="*/ 1559254 h 1559254"/>
                  <a:gd name="connsiteX3" fmla="*/ 68580 w 420992"/>
                  <a:gd name="connsiteY3" fmla="*/ 1376374 h 1559254"/>
                  <a:gd name="connsiteX4" fmla="*/ 0 w 420992"/>
                  <a:gd name="connsiteY4" fmla="*/ 0 h 1559254"/>
                  <a:gd name="connsiteX0" fmla="*/ 7620 w 428612"/>
                  <a:gd name="connsiteY0" fmla="*/ 0 h 1559254"/>
                  <a:gd name="connsiteX1" fmla="*/ 413372 w 428612"/>
                  <a:gd name="connsiteY1" fmla="*/ 381000 h 1559254"/>
                  <a:gd name="connsiteX2" fmla="*/ 428612 w 428612"/>
                  <a:gd name="connsiteY2" fmla="*/ 1559254 h 1559254"/>
                  <a:gd name="connsiteX3" fmla="*/ 0 w 428612"/>
                  <a:gd name="connsiteY3" fmla="*/ 1292554 h 1559254"/>
                  <a:gd name="connsiteX4" fmla="*/ 7620 w 428612"/>
                  <a:gd name="connsiteY4" fmla="*/ 0 h 1559254"/>
                  <a:gd name="connsiteX0" fmla="*/ 68580 w 428612"/>
                  <a:gd name="connsiteY0" fmla="*/ 0 h 1551634"/>
                  <a:gd name="connsiteX1" fmla="*/ 413372 w 428612"/>
                  <a:gd name="connsiteY1" fmla="*/ 373380 h 1551634"/>
                  <a:gd name="connsiteX2" fmla="*/ 428612 w 428612"/>
                  <a:gd name="connsiteY2" fmla="*/ 1551634 h 1551634"/>
                  <a:gd name="connsiteX3" fmla="*/ 0 w 428612"/>
                  <a:gd name="connsiteY3" fmla="*/ 1284934 h 1551634"/>
                  <a:gd name="connsiteX4" fmla="*/ 68580 w 428612"/>
                  <a:gd name="connsiteY4" fmla="*/ 0 h 1551634"/>
                  <a:gd name="connsiteX0" fmla="*/ 38100 w 428612"/>
                  <a:gd name="connsiteY0" fmla="*/ 0 h 1498294"/>
                  <a:gd name="connsiteX1" fmla="*/ 413372 w 428612"/>
                  <a:gd name="connsiteY1" fmla="*/ 320040 h 1498294"/>
                  <a:gd name="connsiteX2" fmla="*/ 428612 w 428612"/>
                  <a:gd name="connsiteY2" fmla="*/ 1498294 h 1498294"/>
                  <a:gd name="connsiteX3" fmla="*/ 0 w 428612"/>
                  <a:gd name="connsiteY3" fmla="*/ 1231594 h 1498294"/>
                  <a:gd name="connsiteX4" fmla="*/ 38100 w 428612"/>
                  <a:gd name="connsiteY4" fmla="*/ 0 h 1498294"/>
                  <a:gd name="connsiteX0" fmla="*/ 0 w 436232"/>
                  <a:gd name="connsiteY0" fmla="*/ 0 h 1498294"/>
                  <a:gd name="connsiteX1" fmla="*/ 420992 w 436232"/>
                  <a:gd name="connsiteY1" fmla="*/ 320040 h 1498294"/>
                  <a:gd name="connsiteX2" fmla="*/ 436232 w 436232"/>
                  <a:gd name="connsiteY2" fmla="*/ 1498294 h 1498294"/>
                  <a:gd name="connsiteX3" fmla="*/ 7620 w 436232"/>
                  <a:gd name="connsiteY3" fmla="*/ 1231594 h 1498294"/>
                  <a:gd name="connsiteX4" fmla="*/ 0 w 436232"/>
                  <a:gd name="connsiteY4" fmla="*/ 0 h 1498294"/>
                  <a:gd name="connsiteX0" fmla="*/ 22860 w 428612"/>
                  <a:gd name="connsiteY0" fmla="*/ 0 h 1551634"/>
                  <a:gd name="connsiteX1" fmla="*/ 413372 w 428612"/>
                  <a:gd name="connsiteY1" fmla="*/ 373380 h 1551634"/>
                  <a:gd name="connsiteX2" fmla="*/ 428612 w 428612"/>
                  <a:gd name="connsiteY2" fmla="*/ 1551634 h 1551634"/>
                  <a:gd name="connsiteX3" fmla="*/ 0 w 428612"/>
                  <a:gd name="connsiteY3" fmla="*/ 1284934 h 1551634"/>
                  <a:gd name="connsiteX4" fmla="*/ 22860 w 428612"/>
                  <a:gd name="connsiteY4" fmla="*/ 0 h 1551634"/>
                  <a:gd name="connsiteX0" fmla="*/ 22860 w 428612"/>
                  <a:gd name="connsiteY0" fmla="*/ 0 h 1475434"/>
                  <a:gd name="connsiteX1" fmla="*/ 413372 w 428612"/>
                  <a:gd name="connsiteY1" fmla="*/ 297180 h 1475434"/>
                  <a:gd name="connsiteX2" fmla="*/ 428612 w 428612"/>
                  <a:gd name="connsiteY2" fmla="*/ 1475434 h 1475434"/>
                  <a:gd name="connsiteX3" fmla="*/ 0 w 428612"/>
                  <a:gd name="connsiteY3" fmla="*/ 1208734 h 1475434"/>
                  <a:gd name="connsiteX4" fmla="*/ 22860 w 428612"/>
                  <a:gd name="connsiteY4" fmla="*/ 0 h 1475434"/>
                  <a:gd name="connsiteX0" fmla="*/ 22860 w 436232"/>
                  <a:gd name="connsiteY0" fmla="*/ 0 h 1475434"/>
                  <a:gd name="connsiteX1" fmla="*/ 436232 w 436232"/>
                  <a:gd name="connsiteY1" fmla="*/ 297180 h 1475434"/>
                  <a:gd name="connsiteX2" fmla="*/ 428612 w 436232"/>
                  <a:gd name="connsiteY2" fmla="*/ 1475434 h 1475434"/>
                  <a:gd name="connsiteX3" fmla="*/ 0 w 436232"/>
                  <a:gd name="connsiteY3" fmla="*/ 1208734 h 1475434"/>
                  <a:gd name="connsiteX4" fmla="*/ 22860 w 436232"/>
                  <a:gd name="connsiteY4" fmla="*/ 0 h 1475434"/>
                  <a:gd name="connsiteX0" fmla="*/ 22860 w 436232"/>
                  <a:gd name="connsiteY0" fmla="*/ 0 h 1475434"/>
                  <a:gd name="connsiteX1" fmla="*/ 436232 w 436232"/>
                  <a:gd name="connsiteY1" fmla="*/ 297180 h 1475434"/>
                  <a:gd name="connsiteX2" fmla="*/ 428612 w 436232"/>
                  <a:gd name="connsiteY2" fmla="*/ 1475434 h 1475434"/>
                  <a:gd name="connsiteX3" fmla="*/ 0 w 436232"/>
                  <a:gd name="connsiteY3" fmla="*/ 1140154 h 1475434"/>
                  <a:gd name="connsiteX4" fmla="*/ 22860 w 436232"/>
                  <a:gd name="connsiteY4" fmla="*/ 0 h 1475434"/>
                  <a:gd name="connsiteX0" fmla="*/ 22860 w 428612"/>
                  <a:gd name="connsiteY0" fmla="*/ 0 h 1475434"/>
                  <a:gd name="connsiteX1" fmla="*/ 428612 w 428612"/>
                  <a:gd name="connsiteY1" fmla="*/ 206561 h 1475434"/>
                  <a:gd name="connsiteX2" fmla="*/ 428612 w 428612"/>
                  <a:gd name="connsiteY2" fmla="*/ 1475434 h 1475434"/>
                  <a:gd name="connsiteX3" fmla="*/ 0 w 428612"/>
                  <a:gd name="connsiteY3" fmla="*/ 1140154 h 1475434"/>
                  <a:gd name="connsiteX4" fmla="*/ 22860 w 428612"/>
                  <a:gd name="connsiteY4" fmla="*/ 0 h 147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12" h="1475434">
                    <a:moveTo>
                      <a:pt x="22860" y="0"/>
                    </a:moveTo>
                    <a:lnTo>
                      <a:pt x="428612" y="206561"/>
                    </a:lnTo>
                    <a:lnTo>
                      <a:pt x="428612" y="1475434"/>
                    </a:lnTo>
                    <a:lnTo>
                      <a:pt x="0" y="1140154"/>
                    </a:lnTo>
                    <a:lnTo>
                      <a:pt x="22860" y="0"/>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167" name="Rectangle 166">
              <a:extLst>
                <a:ext uri="{FF2B5EF4-FFF2-40B4-BE49-F238E27FC236}">
                  <a16:creationId xmlns:a16="http://schemas.microsoft.com/office/drawing/2014/main" id="{6E36815C-99B1-6511-4E48-D0CCBAC81E20}"/>
                </a:ext>
              </a:extLst>
            </p:cNvPr>
            <p:cNvSpPr/>
            <p:nvPr/>
          </p:nvSpPr>
          <p:spPr>
            <a:xfrm>
              <a:off x="4921695" y="2422555"/>
              <a:ext cx="1132609"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Browser</a:t>
              </a:r>
            </a:p>
          </p:txBody>
        </p:sp>
      </p:grpSp>
      <p:grpSp>
        <p:nvGrpSpPr>
          <p:cNvPr id="158" name="blue">
            <a:extLst>
              <a:ext uri="{FF2B5EF4-FFF2-40B4-BE49-F238E27FC236}">
                <a16:creationId xmlns:a16="http://schemas.microsoft.com/office/drawing/2014/main" id="{B95BEE12-43A6-C5EC-AEDF-4B5CF977F8BA}"/>
              </a:ext>
            </a:extLst>
          </p:cNvPr>
          <p:cNvGrpSpPr/>
          <p:nvPr/>
        </p:nvGrpSpPr>
        <p:grpSpPr>
          <a:xfrm>
            <a:off x="1898715" y="6861786"/>
            <a:ext cx="1832112" cy="1660078"/>
            <a:chOff x="4461104" y="2903338"/>
            <a:chExt cx="1832112" cy="1660079"/>
          </a:xfrm>
        </p:grpSpPr>
        <p:grpSp>
          <p:nvGrpSpPr>
            <p:cNvPr id="157" name="Group 156">
              <a:extLst>
                <a:ext uri="{FF2B5EF4-FFF2-40B4-BE49-F238E27FC236}">
                  <a16:creationId xmlns:a16="http://schemas.microsoft.com/office/drawing/2014/main" id="{71B34ABE-2E58-4563-C97C-39DBB923F443}"/>
                </a:ext>
              </a:extLst>
            </p:cNvPr>
            <p:cNvGrpSpPr/>
            <p:nvPr/>
          </p:nvGrpSpPr>
          <p:grpSpPr>
            <a:xfrm>
              <a:off x="4545839" y="3308550"/>
              <a:ext cx="1747377" cy="1254867"/>
              <a:chOff x="4545839" y="3308550"/>
              <a:chExt cx="1747377" cy="1254867"/>
            </a:xfrm>
          </p:grpSpPr>
          <p:sp>
            <p:nvSpPr>
              <p:cNvPr id="112" name="Rectangle 111">
                <a:extLst>
                  <a:ext uri="{FF2B5EF4-FFF2-40B4-BE49-F238E27FC236}">
                    <a16:creationId xmlns:a16="http://schemas.microsoft.com/office/drawing/2014/main" id="{17491B3F-E5D3-D989-2E5A-5EDC075ABA32}"/>
                  </a:ext>
                </a:extLst>
              </p:cNvPr>
              <p:cNvSpPr/>
              <p:nvPr/>
            </p:nvSpPr>
            <p:spPr>
              <a:xfrm flipH="1">
                <a:off x="4929680" y="3447760"/>
                <a:ext cx="1363536" cy="1115657"/>
              </a:xfrm>
              <a:prstGeom prst="rect">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3" name="Rectangle 39">
                <a:extLst>
                  <a:ext uri="{FF2B5EF4-FFF2-40B4-BE49-F238E27FC236}">
                    <a16:creationId xmlns:a16="http://schemas.microsoft.com/office/drawing/2014/main" id="{B7184BAD-7526-14BB-51C2-A95E7781E917}"/>
                  </a:ext>
                </a:extLst>
              </p:cNvPr>
              <p:cNvSpPr/>
              <p:nvPr/>
            </p:nvSpPr>
            <p:spPr>
              <a:xfrm flipH="1">
                <a:off x="4545839" y="3308550"/>
                <a:ext cx="383841" cy="124318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1" name="Rectangle 56">
                <a:extLst>
                  <a:ext uri="{FF2B5EF4-FFF2-40B4-BE49-F238E27FC236}">
                    <a16:creationId xmlns:a16="http://schemas.microsoft.com/office/drawing/2014/main" id="{FD3D354F-69C4-D86D-89A5-8502A911F3E3}"/>
                  </a:ext>
                </a:extLst>
              </p:cNvPr>
              <p:cNvSpPr/>
              <p:nvPr/>
            </p:nvSpPr>
            <p:spPr>
              <a:xfrm flipH="1">
                <a:off x="4571566" y="3308553"/>
                <a:ext cx="1721643" cy="139209"/>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109" name="Rectangle 108">
              <a:extLst>
                <a:ext uri="{FF2B5EF4-FFF2-40B4-BE49-F238E27FC236}">
                  <a16:creationId xmlns:a16="http://schemas.microsoft.com/office/drawing/2014/main" id="{B1103DCD-04BB-5740-3014-046FF7928528}"/>
                </a:ext>
              </a:extLst>
            </p:cNvPr>
            <p:cNvSpPr/>
            <p:nvPr/>
          </p:nvSpPr>
          <p:spPr>
            <a:xfrm>
              <a:off x="4461104" y="2903338"/>
              <a:ext cx="1383917"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z-index:1</a:t>
              </a:r>
            </a:p>
          </p:txBody>
        </p:sp>
      </p:grpSp>
      <p:grpSp>
        <p:nvGrpSpPr>
          <p:cNvPr id="155" name="green">
            <a:extLst>
              <a:ext uri="{FF2B5EF4-FFF2-40B4-BE49-F238E27FC236}">
                <a16:creationId xmlns:a16="http://schemas.microsoft.com/office/drawing/2014/main" id="{2EE4A09D-DD0C-E3AE-36BC-9FB0DADB15E8}"/>
              </a:ext>
            </a:extLst>
          </p:cNvPr>
          <p:cNvGrpSpPr/>
          <p:nvPr/>
        </p:nvGrpSpPr>
        <p:grpSpPr>
          <a:xfrm>
            <a:off x="2380644" y="7152477"/>
            <a:ext cx="1773497" cy="1874900"/>
            <a:chOff x="4971014" y="3242084"/>
            <a:chExt cx="1773496" cy="1700268"/>
          </a:xfrm>
        </p:grpSpPr>
        <p:grpSp>
          <p:nvGrpSpPr>
            <p:cNvPr id="154" name="Group 153">
              <a:extLst>
                <a:ext uri="{FF2B5EF4-FFF2-40B4-BE49-F238E27FC236}">
                  <a16:creationId xmlns:a16="http://schemas.microsoft.com/office/drawing/2014/main" id="{938D6320-B460-376E-EFA8-6A77E16F96B6}"/>
                </a:ext>
              </a:extLst>
            </p:cNvPr>
            <p:cNvGrpSpPr/>
            <p:nvPr/>
          </p:nvGrpSpPr>
          <p:grpSpPr>
            <a:xfrm>
              <a:off x="4971014" y="3486282"/>
              <a:ext cx="1773496" cy="1456070"/>
              <a:chOff x="4971014" y="3486282"/>
              <a:chExt cx="1773496" cy="1456070"/>
            </a:xfrm>
          </p:grpSpPr>
          <p:sp>
            <p:nvSpPr>
              <p:cNvPr id="104" name="Rectangle 103">
                <a:extLst>
                  <a:ext uri="{FF2B5EF4-FFF2-40B4-BE49-F238E27FC236}">
                    <a16:creationId xmlns:a16="http://schemas.microsoft.com/office/drawing/2014/main" id="{05AEB37D-A38D-4265-2A07-E8F708708669}"/>
                  </a:ext>
                </a:extLst>
              </p:cNvPr>
              <p:cNvSpPr/>
              <p:nvPr/>
            </p:nvSpPr>
            <p:spPr>
              <a:xfrm flipH="1">
                <a:off x="5360593" y="3647812"/>
                <a:ext cx="1383917" cy="129454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5" name="Rectangle 39">
                <a:extLst>
                  <a:ext uri="{FF2B5EF4-FFF2-40B4-BE49-F238E27FC236}">
                    <a16:creationId xmlns:a16="http://schemas.microsoft.com/office/drawing/2014/main" id="{88890F35-D5C5-CAC7-271E-5D921072B7BC}"/>
                  </a:ext>
                </a:extLst>
              </p:cNvPr>
              <p:cNvSpPr/>
              <p:nvPr/>
            </p:nvSpPr>
            <p:spPr>
              <a:xfrm flipH="1">
                <a:off x="4971014" y="3486282"/>
                <a:ext cx="389579" cy="1442516"/>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3" name="Rectangle 56">
                <a:extLst>
                  <a:ext uri="{FF2B5EF4-FFF2-40B4-BE49-F238E27FC236}">
                    <a16:creationId xmlns:a16="http://schemas.microsoft.com/office/drawing/2014/main" id="{F5FDA0EE-FDA6-B673-89EF-3285EF42E685}"/>
                  </a:ext>
                </a:extLst>
              </p:cNvPr>
              <p:cNvSpPr/>
              <p:nvPr/>
            </p:nvSpPr>
            <p:spPr>
              <a:xfrm flipH="1">
                <a:off x="4997125" y="3486282"/>
                <a:ext cx="1747377" cy="161530"/>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101" name="Rectangle 100">
              <a:extLst>
                <a:ext uri="{FF2B5EF4-FFF2-40B4-BE49-F238E27FC236}">
                  <a16:creationId xmlns:a16="http://schemas.microsoft.com/office/drawing/2014/main" id="{5D9D999D-4ED2-E754-ECE0-0AF3C7D87C93}"/>
                </a:ext>
              </a:extLst>
            </p:cNvPr>
            <p:cNvSpPr/>
            <p:nvPr/>
          </p:nvSpPr>
          <p:spPr>
            <a:xfrm>
              <a:off x="5114062" y="3242084"/>
              <a:ext cx="1477091" cy="4040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z-index:2</a:t>
              </a:r>
            </a:p>
          </p:txBody>
        </p:sp>
      </p:grpSp>
      <p:grpSp>
        <p:nvGrpSpPr>
          <p:cNvPr id="152" name="red">
            <a:extLst>
              <a:ext uri="{FF2B5EF4-FFF2-40B4-BE49-F238E27FC236}">
                <a16:creationId xmlns:a16="http://schemas.microsoft.com/office/drawing/2014/main" id="{694A9B6F-5B98-90F4-645E-5311FF4CF29A}"/>
              </a:ext>
            </a:extLst>
          </p:cNvPr>
          <p:cNvGrpSpPr/>
          <p:nvPr/>
        </p:nvGrpSpPr>
        <p:grpSpPr>
          <a:xfrm>
            <a:off x="2783566" y="7389707"/>
            <a:ext cx="1762212" cy="2173173"/>
            <a:chOff x="5423202" y="3424043"/>
            <a:chExt cx="1743713" cy="2006231"/>
          </a:xfrm>
        </p:grpSpPr>
        <p:grpSp>
          <p:nvGrpSpPr>
            <p:cNvPr id="151" name="Group 150">
              <a:extLst>
                <a:ext uri="{FF2B5EF4-FFF2-40B4-BE49-F238E27FC236}">
                  <a16:creationId xmlns:a16="http://schemas.microsoft.com/office/drawing/2014/main" id="{74B2D97A-574C-5A41-E968-17660447257C}"/>
                </a:ext>
              </a:extLst>
            </p:cNvPr>
            <p:cNvGrpSpPr/>
            <p:nvPr/>
          </p:nvGrpSpPr>
          <p:grpSpPr>
            <a:xfrm>
              <a:off x="5423202" y="3588597"/>
              <a:ext cx="1691354" cy="1841677"/>
              <a:chOff x="5423202" y="3588597"/>
              <a:chExt cx="1691354" cy="1841677"/>
            </a:xfrm>
          </p:grpSpPr>
          <p:sp>
            <p:nvSpPr>
              <p:cNvPr id="96" name="Rectangle 95">
                <a:extLst>
                  <a:ext uri="{FF2B5EF4-FFF2-40B4-BE49-F238E27FC236}">
                    <a16:creationId xmlns:a16="http://schemas.microsoft.com/office/drawing/2014/main" id="{CC59CE17-9F81-3EC4-8BF7-A8063A1A54F0}"/>
                  </a:ext>
                </a:extLst>
              </p:cNvPr>
              <p:cNvSpPr/>
              <p:nvPr/>
            </p:nvSpPr>
            <p:spPr>
              <a:xfrm flipH="1">
                <a:off x="5779259" y="3812148"/>
                <a:ext cx="1335297" cy="1618126"/>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7" name="Rectangle 39">
                <a:extLst>
                  <a:ext uri="{FF2B5EF4-FFF2-40B4-BE49-F238E27FC236}">
                    <a16:creationId xmlns:a16="http://schemas.microsoft.com/office/drawing/2014/main" id="{5F19450B-B0BD-372B-EC3E-78924FDA7C4B}"/>
                  </a:ext>
                </a:extLst>
              </p:cNvPr>
              <p:cNvSpPr/>
              <p:nvPr/>
            </p:nvSpPr>
            <p:spPr>
              <a:xfrm flipH="1">
                <a:off x="5423202" y="3588597"/>
                <a:ext cx="375892" cy="1822168"/>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556260 w 914400"/>
                  <a:gd name="connsiteY2" fmla="*/ 670560 h 914400"/>
                  <a:gd name="connsiteX3" fmla="*/ 0 w 914400"/>
                  <a:gd name="connsiteY3" fmla="*/ 914400 h 914400"/>
                  <a:gd name="connsiteX4" fmla="*/ 0 w 914400"/>
                  <a:gd name="connsiteY4" fmla="*/ 0 h 914400"/>
                  <a:gd name="connsiteX0" fmla="*/ 0 w 594360"/>
                  <a:gd name="connsiteY0" fmla="*/ 22860 h 937260"/>
                  <a:gd name="connsiteX1" fmla="*/ 594360 w 594360"/>
                  <a:gd name="connsiteY1" fmla="*/ 0 h 937260"/>
                  <a:gd name="connsiteX2" fmla="*/ 556260 w 594360"/>
                  <a:gd name="connsiteY2" fmla="*/ 693420 h 937260"/>
                  <a:gd name="connsiteX3" fmla="*/ 0 w 594360"/>
                  <a:gd name="connsiteY3" fmla="*/ 937260 h 937260"/>
                  <a:gd name="connsiteX4" fmla="*/ 0 w 594360"/>
                  <a:gd name="connsiteY4" fmla="*/ 22860 h 937260"/>
                  <a:gd name="connsiteX0" fmla="*/ 0 w 594360"/>
                  <a:gd name="connsiteY0" fmla="*/ 22860 h 937260"/>
                  <a:gd name="connsiteX1" fmla="*/ 594360 w 594360"/>
                  <a:gd name="connsiteY1" fmla="*/ 0 h 937260"/>
                  <a:gd name="connsiteX2" fmla="*/ 342900 w 594360"/>
                  <a:gd name="connsiteY2" fmla="*/ 693420 h 937260"/>
                  <a:gd name="connsiteX3" fmla="*/ 0 w 594360"/>
                  <a:gd name="connsiteY3" fmla="*/ 937260 h 937260"/>
                  <a:gd name="connsiteX4" fmla="*/ 0 w 594360"/>
                  <a:gd name="connsiteY4" fmla="*/ 22860 h 937260"/>
                  <a:gd name="connsiteX0" fmla="*/ 0 w 342900"/>
                  <a:gd name="connsiteY0" fmla="*/ 0 h 914400"/>
                  <a:gd name="connsiteX1" fmla="*/ 320040 w 342900"/>
                  <a:gd name="connsiteY1" fmla="*/ 7620 h 914400"/>
                  <a:gd name="connsiteX2" fmla="*/ 342900 w 342900"/>
                  <a:gd name="connsiteY2" fmla="*/ 670560 h 914400"/>
                  <a:gd name="connsiteX3" fmla="*/ 0 w 342900"/>
                  <a:gd name="connsiteY3" fmla="*/ 914400 h 914400"/>
                  <a:gd name="connsiteX4" fmla="*/ 0 w 342900"/>
                  <a:gd name="connsiteY4" fmla="*/ 0 h 914400"/>
                  <a:gd name="connsiteX0" fmla="*/ 0 w 381000"/>
                  <a:gd name="connsiteY0" fmla="*/ 60960 h 975360"/>
                  <a:gd name="connsiteX1" fmla="*/ 381000 w 381000"/>
                  <a:gd name="connsiteY1" fmla="*/ 0 h 975360"/>
                  <a:gd name="connsiteX2" fmla="*/ 342900 w 381000"/>
                  <a:gd name="connsiteY2" fmla="*/ 731520 h 975360"/>
                  <a:gd name="connsiteX3" fmla="*/ 0 w 381000"/>
                  <a:gd name="connsiteY3" fmla="*/ 975360 h 975360"/>
                  <a:gd name="connsiteX4" fmla="*/ 0 w 381000"/>
                  <a:gd name="connsiteY4" fmla="*/ 60960 h 975360"/>
                  <a:gd name="connsiteX0" fmla="*/ 0 w 342900"/>
                  <a:gd name="connsiteY0" fmla="*/ 0 h 914400"/>
                  <a:gd name="connsiteX1" fmla="*/ 281940 w 342900"/>
                  <a:gd name="connsiteY1" fmla="*/ 0 h 914400"/>
                  <a:gd name="connsiteX2" fmla="*/ 342900 w 342900"/>
                  <a:gd name="connsiteY2" fmla="*/ 670560 h 914400"/>
                  <a:gd name="connsiteX3" fmla="*/ 0 w 342900"/>
                  <a:gd name="connsiteY3" fmla="*/ 914400 h 914400"/>
                  <a:gd name="connsiteX4" fmla="*/ 0 w 342900"/>
                  <a:gd name="connsiteY4" fmla="*/ 0 h 914400"/>
                  <a:gd name="connsiteX0" fmla="*/ 0 w 281940"/>
                  <a:gd name="connsiteY0" fmla="*/ 0 h 914400"/>
                  <a:gd name="connsiteX1" fmla="*/ 281940 w 281940"/>
                  <a:gd name="connsiteY1" fmla="*/ 0 h 914400"/>
                  <a:gd name="connsiteX2" fmla="*/ 22098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8194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81940"/>
                  <a:gd name="connsiteY0" fmla="*/ 0 h 914400"/>
                  <a:gd name="connsiteX1" fmla="*/ 213360 w 281940"/>
                  <a:gd name="connsiteY1" fmla="*/ 0 h 914400"/>
                  <a:gd name="connsiteX2" fmla="*/ 281940 w 281940"/>
                  <a:gd name="connsiteY2" fmla="*/ 670560 h 914400"/>
                  <a:gd name="connsiteX3" fmla="*/ 0 w 281940"/>
                  <a:gd name="connsiteY3" fmla="*/ 914400 h 914400"/>
                  <a:gd name="connsiteX4" fmla="*/ 0 w 281940"/>
                  <a:gd name="connsiteY4" fmla="*/ 0 h 914400"/>
                  <a:gd name="connsiteX0" fmla="*/ 0 w 213360"/>
                  <a:gd name="connsiteY0" fmla="*/ 0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0 h 914400"/>
                  <a:gd name="connsiteX0" fmla="*/ 0 w 213360"/>
                  <a:gd name="connsiteY0" fmla="*/ 115926 h 914400"/>
                  <a:gd name="connsiteX1" fmla="*/ 213360 w 213360"/>
                  <a:gd name="connsiteY1" fmla="*/ 0 h 914400"/>
                  <a:gd name="connsiteX2" fmla="*/ 213360 w 213360"/>
                  <a:gd name="connsiteY2" fmla="*/ 647700 h 914400"/>
                  <a:gd name="connsiteX3" fmla="*/ 0 w 213360"/>
                  <a:gd name="connsiteY3" fmla="*/ 914400 h 914400"/>
                  <a:gd name="connsiteX4" fmla="*/ 0 w 213360"/>
                  <a:gd name="connsiteY4" fmla="*/ 115926 h 914400"/>
                  <a:gd name="connsiteX0" fmla="*/ 6718 w 213360"/>
                  <a:gd name="connsiteY0" fmla="*/ 95398 h 914400"/>
                  <a:gd name="connsiteX1" fmla="*/ 213360 w 213360"/>
                  <a:gd name="connsiteY1" fmla="*/ 0 h 914400"/>
                  <a:gd name="connsiteX2" fmla="*/ 213360 w 213360"/>
                  <a:gd name="connsiteY2" fmla="*/ 647700 h 914400"/>
                  <a:gd name="connsiteX3" fmla="*/ 0 w 213360"/>
                  <a:gd name="connsiteY3" fmla="*/ 914400 h 914400"/>
                  <a:gd name="connsiteX4" fmla="*/ 6718 w 213360"/>
                  <a:gd name="connsiteY4" fmla="*/ 95398 h 914400"/>
                  <a:gd name="connsiteX0" fmla="*/ 646 w 214005"/>
                  <a:gd name="connsiteY0" fmla="*/ 95398 h 914400"/>
                  <a:gd name="connsiteX1" fmla="*/ 214005 w 214005"/>
                  <a:gd name="connsiteY1" fmla="*/ 0 h 914400"/>
                  <a:gd name="connsiteX2" fmla="*/ 214005 w 214005"/>
                  <a:gd name="connsiteY2" fmla="*/ 647700 h 914400"/>
                  <a:gd name="connsiteX3" fmla="*/ 645 w 214005"/>
                  <a:gd name="connsiteY3" fmla="*/ 914400 h 914400"/>
                  <a:gd name="connsiteX4" fmla="*/ 646 w 214005"/>
                  <a:gd name="connsiteY4" fmla="*/ 95398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05" h="914400">
                    <a:moveTo>
                      <a:pt x="646" y="95398"/>
                    </a:moveTo>
                    <a:lnTo>
                      <a:pt x="214005" y="0"/>
                    </a:lnTo>
                    <a:lnTo>
                      <a:pt x="214005" y="647700"/>
                    </a:lnTo>
                    <a:lnTo>
                      <a:pt x="645" y="914400"/>
                    </a:lnTo>
                    <a:cubicBezTo>
                      <a:pt x="2884" y="641399"/>
                      <a:pt x="-1593" y="368399"/>
                      <a:pt x="646" y="95398"/>
                    </a:cubicBezTo>
                    <a:close/>
                  </a:path>
                </a:pathLst>
              </a:cu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5" name="Rectangle 56">
                <a:extLst>
                  <a:ext uri="{FF2B5EF4-FFF2-40B4-BE49-F238E27FC236}">
                    <a16:creationId xmlns:a16="http://schemas.microsoft.com/office/drawing/2014/main" id="{F140DAB8-AC60-9333-0E77-C75A67A008F1}"/>
                  </a:ext>
                </a:extLst>
              </p:cNvPr>
              <p:cNvSpPr/>
              <p:nvPr/>
            </p:nvSpPr>
            <p:spPr>
              <a:xfrm flipH="1">
                <a:off x="5428561" y="3608106"/>
                <a:ext cx="1685988" cy="204043"/>
              </a:xfrm>
              <a:custGeom>
                <a:avLst/>
                <a:gdLst>
                  <a:gd name="connsiteX0" fmla="*/ 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0 w 1298070"/>
                  <a:gd name="connsiteY4" fmla="*/ 0 h 272245"/>
                  <a:gd name="connsiteX0" fmla="*/ 156210 w 1298070"/>
                  <a:gd name="connsiteY0" fmla="*/ 0 h 272245"/>
                  <a:gd name="connsiteX1" fmla="*/ 1298070 w 1298070"/>
                  <a:gd name="connsiteY1" fmla="*/ 0 h 272245"/>
                  <a:gd name="connsiteX2" fmla="*/ 1298070 w 1298070"/>
                  <a:gd name="connsiteY2" fmla="*/ 272245 h 272245"/>
                  <a:gd name="connsiteX3" fmla="*/ 0 w 1298070"/>
                  <a:gd name="connsiteY3" fmla="*/ 272245 h 272245"/>
                  <a:gd name="connsiteX4" fmla="*/ 156210 w 1298070"/>
                  <a:gd name="connsiteY4" fmla="*/ 0 h 272245"/>
                  <a:gd name="connsiteX0" fmla="*/ 156210 w 1298070"/>
                  <a:gd name="connsiteY0" fmla="*/ 7620 h 279865"/>
                  <a:gd name="connsiteX1" fmla="*/ 1298070 w 1298070"/>
                  <a:gd name="connsiteY1" fmla="*/ 0 h 279865"/>
                  <a:gd name="connsiteX2" fmla="*/ 1298070 w 1298070"/>
                  <a:gd name="connsiteY2" fmla="*/ 279865 h 279865"/>
                  <a:gd name="connsiteX3" fmla="*/ 0 w 1298070"/>
                  <a:gd name="connsiteY3" fmla="*/ 279865 h 279865"/>
                  <a:gd name="connsiteX4" fmla="*/ 156210 w 1298070"/>
                  <a:gd name="connsiteY4" fmla="*/ 7620 h 279865"/>
                  <a:gd name="connsiteX0" fmla="*/ 156210 w 1298070"/>
                  <a:gd name="connsiteY0" fmla="*/ 7620 h 279865"/>
                  <a:gd name="connsiteX1" fmla="*/ 1298070 w 1298070"/>
                  <a:gd name="connsiteY1" fmla="*/ 0 h 279865"/>
                  <a:gd name="connsiteX2" fmla="*/ 1050420 w 1298070"/>
                  <a:gd name="connsiteY2" fmla="*/ 279865 h 279865"/>
                  <a:gd name="connsiteX3" fmla="*/ 0 w 1298070"/>
                  <a:gd name="connsiteY3" fmla="*/ 279865 h 279865"/>
                  <a:gd name="connsiteX4" fmla="*/ 156210 w 1298070"/>
                  <a:gd name="connsiteY4" fmla="*/ 7620 h 279865"/>
                  <a:gd name="connsiteX0" fmla="*/ 222885 w 1298070"/>
                  <a:gd name="connsiteY0" fmla="*/ 34290 h 279865"/>
                  <a:gd name="connsiteX1" fmla="*/ 1298070 w 1298070"/>
                  <a:gd name="connsiteY1" fmla="*/ 0 h 279865"/>
                  <a:gd name="connsiteX2" fmla="*/ 1050420 w 1298070"/>
                  <a:gd name="connsiteY2" fmla="*/ 279865 h 279865"/>
                  <a:gd name="connsiteX3" fmla="*/ 0 w 1298070"/>
                  <a:gd name="connsiteY3" fmla="*/ 279865 h 279865"/>
                  <a:gd name="connsiteX4" fmla="*/ 222885 w 1298070"/>
                  <a:gd name="connsiteY4" fmla="*/ 34290 h 279865"/>
                  <a:gd name="connsiteX0" fmla="*/ 260985 w 1298070"/>
                  <a:gd name="connsiteY0" fmla="*/ 68580 h 279865"/>
                  <a:gd name="connsiteX1" fmla="*/ 1298070 w 1298070"/>
                  <a:gd name="connsiteY1" fmla="*/ 0 h 279865"/>
                  <a:gd name="connsiteX2" fmla="*/ 1050420 w 1298070"/>
                  <a:gd name="connsiteY2" fmla="*/ 279865 h 279865"/>
                  <a:gd name="connsiteX3" fmla="*/ 0 w 1298070"/>
                  <a:gd name="connsiteY3" fmla="*/ 279865 h 279865"/>
                  <a:gd name="connsiteX4" fmla="*/ 260985 w 1298070"/>
                  <a:gd name="connsiteY4" fmla="*/ 68580 h 279865"/>
                  <a:gd name="connsiteX0" fmla="*/ 260985 w 1336170"/>
                  <a:gd name="connsiteY0" fmla="*/ 0 h 211285"/>
                  <a:gd name="connsiteX1" fmla="*/ 1336170 w 1336170"/>
                  <a:gd name="connsiteY1" fmla="*/ 3810 h 211285"/>
                  <a:gd name="connsiteX2" fmla="*/ 1050420 w 1336170"/>
                  <a:gd name="connsiteY2" fmla="*/ 211285 h 211285"/>
                  <a:gd name="connsiteX3" fmla="*/ 0 w 1336170"/>
                  <a:gd name="connsiteY3" fmla="*/ 211285 h 211285"/>
                  <a:gd name="connsiteX4" fmla="*/ 260985 w 1336170"/>
                  <a:gd name="connsiteY4" fmla="*/ 0 h 211285"/>
                  <a:gd name="connsiteX0" fmla="*/ 260985 w 1372365"/>
                  <a:gd name="connsiteY0" fmla="*/ 0 h 211285"/>
                  <a:gd name="connsiteX1" fmla="*/ 1372365 w 1372365"/>
                  <a:gd name="connsiteY1" fmla="*/ 0 h 211285"/>
                  <a:gd name="connsiteX2" fmla="*/ 1050420 w 1372365"/>
                  <a:gd name="connsiteY2" fmla="*/ 211285 h 211285"/>
                  <a:gd name="connsiteX3" fmla="*/ 0 w 1372365"/>
                  <a:gd name="connsiteY3" fmla="*/ 211285 h 211285"/>
                  <a:gd name="connsiteX4" fmla="*/ 260985 w 1372365"/>
                  <a:gd name="connsiteY4" fmla="*/ 0 h 211285"/>
                  <a:gd name="connsiteX0" fmla="*/ 312420 w 1372365"/>
                  <a:gd name="connsiteY0" fmla="*/ 7620 h 211285"/>
                  <a:gd name="connsiteX1" fmla="*/ 1372365 w 1372365"/>
                  <a:gd name="connsiteY1" fmla="*/ 0 h 211285"/>
                  <a:gd name="connsiteX2" fmla="*/ 1050420 w 1372365"/>
                  <a:gd name="connsiteY2" fmla="*/ 211285 h 211285"/>
                  <a:gd name="connsiteX3" fmla="*/ 0 w 1372365"/>
                  <a:gd name="connsiteY3" fmla="*/ 211285 h 211285"/>
                  <a:gd name="connsiteX4" fmla="*/ 312420 w 1372365"/>
                  <a:gd name="connsiteY4" fmla="*/ 7620 h 211285"/>
                  <a:gd name="connsiteX0" fmla="*/ 312420 w 1355292"/>
                  <a:gd name="connsiteY0" fmla="*/ 7620 h 211285"/>
                  <a:gd name="connsiteX1" fmla="*/ 1355292 w 1355292"/>
                  <a:gd name="connsiteY1" fmla="*/ 0 h 211285"/>
                  <a:gd name="connsiteX2" fmla="*/ 1050420 w 1355292"/>
                  <a:gd name="connsiteY2" fmla="*/ 211285 h 211285"/>
                  <a:gd name="connsiteX3" fmla="*/ 0 w 1355292"/>
                  <a:gd name="connsiteY3" fmla="*/ 211285 h 211285"/>
                  <a:gd name="connsiteX4" fmla="*/ 312420 w 1355292"/>
                  <a:gd name="connsiteY4" fmla="*/ 7620 h 2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292" h="211285">
                    <a:moveTo>
                      <a:pt x="312420" y="7620"/>
                    </a:moveTo>
                    <a:lnTo>
                      <a:pt x="1355292" y="0"/>
                    </a:lnTo>
                    <a:lnTo>
                      <a:pt x="1050420" y="211285"/>
                    </a:lnTo>
                    <a:lnTo>
                      <a:pt x="0" y="211285"/>
                    </a:lnTo>
                    <a:lnTo>
                      <a:pt x="312420" y="7620"/>
                    </a:lnTo>
                    <a:close/>
                  </a:path>
                </a:pathLst>
              </a:cu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93" name="Rectangle 92">
              <a:extLst>
                <a:ext uri="{FF2B5EF4-FFF2-40B4-BE49-F238E27FC236}">
                  <a16:creationId xmlns:a16="http://schemas.microsoft.com/office/drawing/2014/main" id="{96433041-AE88-E3C2-4FF1-8735F18B93FA}"/>
                </a:ext>
              </a:extLst>
            </p:cNvPr>
            <p:cNvSpPr/>
            <p:nvPr/>
          </p:nvSpPr>
          <p:spPr>
            <a:xfrm>
              <a:off x="5770445" y="3424043"/>
              <a:ext cx="1396470" cy="5114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Cascadia Code SemiBold" panose="020B0609020000020004" pitchFamily="49" charset="0"/>
                  <a:ea typeface="Cascadia Code SemiBold" panose="020B0609020000020004" pitchFamily="49" charset="0"/>
                  <a:cs typeface="Cascadia Code SemiBold" panose="020B0609020000020004" pitchFamily="49" charset="0"/>
                </a:rPr>
                <a:t>z-index:3</a:t>
              </a:r>
            </a:p>
          </p:txBody>
        </p:sp>
      </p:grpSp>
    </p:spTree>
    <p:extLst>
      <p:ext uri="{BB962C8B-B14F-4D97-AF65-F5344CB8AC3E}">
        <p14:creationId xmlns:p14="http://schemas.microsoft.com/office/powerpoint/2010/main" val="274937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circle(in)">
                                      <p:cBhvr>
                                        <p:cTn id="7" dur="20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circle(in)">
                                      <p:cBhvr>
                                        <p:cTn id="12" dur="2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ircle(in)">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nodeType="clickEffect">
                                  <p:stCondLst>
                                    <p:cond delay="0"/>
                                  </p:stCondLst>
                                  <p:childTnLst>
                                    <p:set>
                                      <p:cBhvr>
                                        <p:cTn id="21" dur="1" fill="hold">
                                          <p:stCondLst>
                                            <p:cond delay="0"/>
                                          </p:stCondLst>
                                        </p:cTn>
                                        <p:tgtEl>
                                          <p:spTgt spid="158"/>
                                        </p:tgtEl>
                                        <p:attrNameLst>
                                          <p:attrName>style.visibility</p:attrName>
                                        </p:attrNameLst>
                                      </p:cBhvr>
                                      <p:to>
                                        <p:strVal val="visible"/>
                                      </p:to>
                                    </p:set>
                                    <p:anim calcmode="lin" valueType="num">
                                      <p:cBhvr additive="base">
                                        <p:cTn id="22" dur="500" fill="hold"/>
                                        <p:tgtEl>
                                          <p:spTgt spid="158"/>
                                        </p:tgtEl>
                                        <p:attrNameLst>
                                          <p:attrName>ppt_x</p:attrName>
                                        </p:attrNameLst>
                                      </p:cBhvr>
                                      <p:tavLst>
                                        <p:tav tm="0">
                                          <p:val>
                                            <p:strVal val="0-#ppt_w/2"/>
                                          </p:val>
                                        </p:tav>
                                        <p:tav tm="100000">
                                          <p:val>
                                            <p:strVal val="#ppt_x"/>
                                          </p:val>
                                        </p:tav>
                                      </p:tavLst>
                                    </p:anim>
                                    <p:anim calcmode="lin" valueType="num">
                                      <p:cBhvr additive="base">
                                        <p:cTn id="23" dur="500" fill="hold"/>
                                        <p:tgtEl>
                                          <p:spTgt spid="158"/>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9" fill="hold" nodeType="clickEffect">
                                  <p:stCondLst>
                                    <p:cond delay="0"/>
                                  </p:stCondLst>
                                  <p:childTnLst>
                                    <p:set>
                                      <p:cBhvr>
                                        <p:cTn id="27" dur="1" fill="hold">
                                          <p:stCondLst>
                                            <p:cond delay="0"/>
                                          </p:stCondLst>
                                        </p:cTn>
                                        <p:tgtEl>
                                          <p:spTgt spid="155"/>
                                        </p:tgtEl>
                                        <p:attrNameLst>
                                          <p:attrName>style.visibility</p:attrName>
                                        </p:attrNameLst>
                                      </p:cBhvr>
                                      <p:to>
                                        <p:strVal val="visible"/>
                                      </p:to>
                                    </p:set>
                                    <p:anim calcmode="lin" valueType="num">
                                      <p:cBhvr additive="base">
                                        <p:cTn id="28" dur="500" fill="hold"/>
                                        <p:tgtEl>
                                          <p:spTgt spid="155"/>
                                        </p:tgtEl>
                                        <p:attrNameLst>
                                          <p:attrName>ppt_x</p:attrName>
                                        </p:attrNameLst>
                                      </p:cBhvr>
                                      <p:tavLst>
                                        <p:tav tm="0">
                                          <p:val>
                                            <p:strVal val="0-#ppt_w/2"/>
                                          </p:val>
                                        </p:tav>
                                        <p:tav tm="100000">
                                          <p:val>
                                            <p:strVal val="#ppt_x"/>
                                          </p:val>
                                        </p:tav>
                                      </p:tavLst>
                                    </p:anim>
                                    <p:anim calcmode="lin" valueType="num">
                                      <p:cBhvr additive="base">
                                        <p:cTn id="29" dur="500" fill="hold"/>
                                        <p:tgtEl>
                                          <p:spTgt spid="155"/>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9" fill="hold" nodeType="clickEffect">
                                  <p:stCondLst>
                                    <p:cond delay="0"/>
                                  </p:stCondLst>
                                  <p:childTnLst>
                                    <p:set>
                                      <p:cBhvr>
                                        <p:cTn id="33" dur="1" fill="hold">
                                          <p:stCondLst>
                                            <p:cond delay="0"/>
                                          </p:stCondLst>
                                        </p:cTn>
                                        <p:tgtEl>
                                          <p:spTgt spid="152"/>
                                        </p:tgtEl>
                                        <p:attrNameLst>
                                          <p:attrName>style.visibility</p:attrName>
                                        </p:attrNameLst>
                                      </p:cBhvr>
                                      <p:to>
                                        <p:strVal val="visible"/>
                                      </p:to>
                                    </p:set>
                                    <p:anim calcmode="lin" valueType="num">
                                      <p:cBhvr additive="base">
                                        <p:cTn id="34" dur="500" fill="hold"/>
                                        <p:tgtEl>
                                          <p:spTgt spid="152"/>
                                        </p:tgtEl>
                                        <p:attrNameLst>
                                          <p:attrName>ppt_x</p:attrName>
                                        </p:attrNameLst>
                                      </p:cBhvr>
                                      <p:tavLst>
                                        <p:tav tm="0">
                                          <p:val>
                                            <p:strVal val="0-#ppt_w/2"/>
                                          </p:val>
                                        </p:tav>
                                        <p:tav tm="100000">
                                          <p:val>
                                            <p:strVal val="#ppt_x"/>
                                          </p:val>
                                        </p:tav>
                                      </p:tavLst>
                                    </p:anim>
                                    <p:anim calcmode="lin" valueType="num">
                                      <p:cBhvr additive="base">
                                        <p:cTn id="35" dur="500" fill="hold"/>
                                        <p:tgtEl>
                                          <p:spTgt spid="1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1BAC6FCB-F6C1-D15B-DE6E-AFAB54FB925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1FE9E18-62B1-0CD3-A664-AC59BE0DEE66}"/>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98F413CF-DBF3-4223-47E9-4F5078A5CB5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FC4475C-50C5-C60C-ECB6-5ABD7BCADDA9}"/>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3EB83510-95B6-B96E-D7DC-451A527F9C5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C58AFBF-486E-1031-D484-1EDA0C48B7AC}"/>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7E193BD5-3B48-863D-ED61-AFF195E5ABBD}"/>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4" name="Group 23">
            <a:extLst>
              <a:ext uri="{FF2B5EF4-FFF2-40B4-BE49-F238E27FC236}">
                <a16:creationId xmlns:a16="http://schemas.microsoft.com/office/drawing/2014/main" id="{3E404F4F-E088-462D-D7BB-2D2A8F8B4134}"/>
              </a:ext>
            </a:extLst>
          </p:cNvPr>
          <p:cNvGrpSpPr/>
          <p:nvPr/>
        </p:nvGrpSpPr>
        <p:grpSpPr>
          <a:xfrm>
            <a:off x="579293" y="3200161"/>
            <a:ext cx="5663362" cy="2895839"/>
            <a:chOff x="343070" y="641853"/>
            <a:chExt cx="5663362" cy="2895839"/>
          </a:xfrm>
        </p:grpSpPr>
        <p:sp>
          <p:nvSpPr>
            <p:cNvPr id="10" name="Rectangle 9">
              <a:extLst>
                <a:ext uri="{FF2B5EF4-FFF2-40B4-BE49-F238E27FC236}">
                  <a16:creationId xmlns:a16="http://schemas.microsoft.com/office/drawing/2014/main" id="{992F57DC-86BF-F4D4-546C-8DBA6B50A7B9}"/>
                </a:ext>
              </a:extLst>
            </p:cNvPr>
            <p:cNvSpPr/>
            <p:nvPr/>
          </p:nvSpPr>
          <p:spPr>
            <a:xfrm>
              <a:off x="343070" y="1173777"/>
              <a:ext cx="5663362" cy="2363915"/>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Aptos" panose="020B0004020202020204" pitchFamily="34" charset="0"/>
                </a:rPr>
                <a:t>The opacity property sets the opacity level for an element.</a:t>
              </a:r>
            </a:p>
            <a:p>
              <a:r>
                <a:rPr lang="en-US" sz="2400" dirty="0">
                  <a:solidFill>
                    <a:schemeClr val="tx1"/>
                  </a:solidFill>
                  <a:latin typeface="Aptos" panose="020B0004020202020204" pitchFamily="34" charset="0"/>
                </a:rPr>
                <a:t>The opacity-level </a:t>
              </a:r>
              <a:r>
                <a:rPr lang="en-US" sz="2400" b="1" dirty="0">
                  <a:solidFill>
                    <a:schemeClr val="tx1"/>
                  </a:solidFill>
                  <a:latin typeface="Aptos" panose="020B0004020202020204" pitchFamily="34" charset="0"/>
                </a:rPr>
                <a:t>describes the transparency-level</a:t>
              </a:r>
              <a:r>
                <a:rPr lang="en-US" sz="2400" dirty="0">
                  <a:solidFill>
                    <a:schemeClr val="tx1"/>
                  </a:solidFill>
                  <a:latin typeface="Aptos" panose="020B0004020202020204" pitchFamily="34" charset="0"/>
                </a:rPr>
                <a:t>, where 1 is not transparent at all, 0.5 is 50% see-through, and 0 is completely transparent.</a:t>
              </a:r>
            </a:p>
          </p:txBody>
        </p:sp>
        <p:sp>
          <p:nvSpPr>
            <p:cNvPr id="3" name="Rectangle 2">
              <a:extLst>
                <a:ext uri="{FF2B5EF4-FFF2-40B4-BE49-F238E27FC236}">
                  <a16:creationId xmlns:a16="http://schemas.microsoft.com/office/drawing/2014/main" id="{BBDA54CC-3B5B-D389-EF44-15200EFE7FA7}"/>
                </a:ext>
              </a:extLst>
            </p:cNvPr>
            <p:cNvSpPr/>
            <p:nvPr/>
          </p:nvSpPr>
          <p:spPr>
            <a:xfrm>
              <a:off x="1544947" y="641853"/>
              <a:ext cx="3384913" cy="64751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Rockwell" panose="02060603020205020403" pitchFamily="18" charset="0"/>
                </a:rPr>
                <a:t>CSS - OPACITY</a:t>
              </a:r>
            </a:p>
          </p:txBody>
        </p:sp>
      </p:grpSp>
      <p:sp>
        <p:nvSpPr>
          <p:cNvPr id="16" name="Rectangle 15">
            <a:extLst>
              <a:ext uri="{FF2B5EF4-FFF2-40B4-BE49-F238E27FC236}">
                <a16:creationId xmlns:a16="http://schemas.microsoft.com/office/drawing/2014/main" id="{2F4E03D2-9839-0526-95D0-885A027C00F7}"/>
              </a:ext>
            </a:extLst>
          </p:cNvPr>
          <p:cNvSpPr/>
          <p:nvPr/>
        </p:nvSpPr>
        <p:spPr>
          <a:xfrm>
            <a:off x="345746" y="6415720"/>
            <a:ext cx="6255760" cy="171639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opacity: </a:t>
            </a:r>
            <a:r>
              <a:rPr lang="en-US" sz="2400" i="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number</a:t>
            </a:r>
            <a:r>
              <a:rPr lang="en-US" sz="24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|initial|inherit</a:t>
            </a:r>
            <a: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number : 	Specifies the opacity. From 0.0 (fully transparent) to 1.0 (fully opaque)</a:t>
            </a:r>
            <a:endParaRPr lang="en-US" sz="24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9632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AA2A1A3-4F78-A03E-441A-6CCF22FF14D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2E7022F-B837-B701-43D2-CE9EF0356BEC}"/>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859C21E3-F793-8B95-F700-AEC97168181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CAAAB116-C116-49E4-3A2F-41F8A2C855B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C65F8550-44F8-1E36-1574-6CC35F4282F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DD9A719A-CFED-A625-A0C0-8A206BDAA1E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BBA27EA7-51B4-688F-6A2D-F798D75190A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13" name="Group 12">
            <a:extLst>
              <a:ext uri="{FF2B5EF4-FFF2-40B4-BE49-F238E27FC236}">
                <a16:creationId xmlns:a16="http://schemas.microsoft.com/office/drawing/2014/main" id="{2BB2EB21-D37D-173B-2DAF-4781C6BC5548}"/>
              </a:ext>
            </a:extLst>
          </p:cNvPr>
          <p:cNvGrpSpPr/>
          <p:nvPr/>
        </p:nvGrpSpPr>
        <p:grpSpPr>
          <a:xfrm>
            <a:off x="279884" y="3877736"/>
            <a:ext cx="6486358" cy="3540962"/>
            <a:chOff x="-2220563" y="3789813"/>
            <a:chExt cx="6486358" cy="3540962"/>
          </a:xfrm>
        </p:grpSpPr>
        <p:sp>
          <p:nvSpPr>
            <p:cNvPr id="17" name="Rectangle 16">
              <a:extLst>
                <a:ext uri="{FF2B5EF4-FFF2-40B4-BE49-F238E27FC236}">
                  <a16:creationId xmlns:a16="http://schemas.microsoft.com/office/drawing/2014/main" id="{D57BB7C6-2EDE-A594-19C1-B77475FE2B30}"/>
                </a:ext>
              </a:extLst>
            </p:cNvPr>
            <p:cNvSpPr/>
            <p:nvPr/>
          </p:nvSpPr>
          <p:spPr>
            <a:xfrm>
              <a:off x="-2182959" y="4737739"/>
              <a:ext cx="6448754" cy="3921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Selector { </a:t>
              </a:r>
              <a:r>
                <a:rPr lang="en-US" sz="2800" b="1" dirty="0">
                  <a:solidFill>
                    <a:schemeClr val="accent1"/>
                  </a:solidFill>
                  <a:latin typeface="Cascadia Code SemiBold" panose="020B0609020000020004" pitchFamily="49" charset="0"/>
                  <a:ea typeface="Cascadia Code SemiBold" panose="020B0609020000020004" pitchFamily="49" charset="0"/>
                  <a:cs typeface="Cascadia Code SemiBold" panose="020B0609020000020004" pitchFamily="49" charset="0"/>
                </a:rPr>
                <a:t>property</a:t>
              </a:r>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US" sz="2800" b="1" dirty="0">
                  <a:solidFill>
                    <a:schemeClr val="accent4"/>
                  </a:solidFill>
                  <a:latin typeface="Cascadia Code SemiBold" panose="020B0609020000020004" pitchFamily="49" charset="0"/>
                  <a:ea typeface="Cascadia Code SemiBold" panose="020B0609020000020004" pitchFamily="49" charset="0"/>
                  <a:cs typeface="Cascadia Code SemiBold" panose="020B0609020000020004" pitchFamily="49" charset="0"/>
                </a:rPr>
                <a:t>value;</a:t>
              </a:r>
              <a:r>
                <a:rPr lang="en-US" sz="28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1" name="Rectangle 20">
              <a:extLst>
                <a:ext uri="{FF2B5EF4-FFF2-40B4-BE49-F238E27FC236}">
                  <a16:creationId xmlns:a16="http://schemas.microsoft.com/office/drawing/2014/main" id="{7487905C-C662-D6FF-4261-C35C8FF6B99D}"/>
                </a:ext>
              </a:extLst>
            </p:cNvPr>
            <p:cNvSpPr/>
            <p:nvPr/>
          </p:nvSpPr>
          <p:spPr>
            <a:xfrm>
              <a:off x="-2182959" y="5569579"/>
              <a:ext cx="6448754" cy="39219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h1 { </a:t>
              </a:r>
              <a:r>
                <a:rPr lang="en-US" sz="4000" b="1" dirty="0">
                  <a:solidFill>
                    <a:schemeClr val="accent1"/>
                  </a:solidFill>
                  <a:latin typeface="Cascadia Code SemiBold" panose="020B0609020000020004" pitchFamily="49" charset="0"/>
                  <a:ea typeface="Cascadia Code SemiBold" panose="020B0609020000020004" pitchFamily="49" charset="0"/>
                  <a:cs typeface="Cascadia Code SemiBold" panose="020B0609020000020004" pitchFamily="49" charset="0"/>
                </a:rPr>
                <a:t>color</a:t>
              </a:r>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 </a:t>
              </a:r>
              <a:r>
                <a:rPr lang="en-US" sz="4000" b="1" dirty="0">
                  <a:solidFill>
                    <a:schemeClr val="accent4"/>
                  </a:solidFill>
                  <a:latin typeface="Cascadia Code SemiBold" panose="020B0609020000020004" pitchFamily="49" charset="0"/>
                  <a:ea typeface="Cascadia Code SemiBold" panose="020B0609020000020004" pitchFamily="49" charset="0"/>
                  <a:cs typeface="Cascadia Code SemiBold" panose="020B0609020000020004" pitchFamily="49" charset="0"/>
                </a:rPr>
                <a:t>blue;</a:t>
              </a:r>
              <a:r>
                <a:rPr lang="en-US" sz="4000" b="1" dirty="0">
                  <a:solidFill>
                    <a:schemeClr val="tx1"/>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p>
          </p:txBody>
        </p:sp>
        <p:sp>
          <p:nvSpPr>
            <p:cNvPr id="25" name="Rectangle 24">
              <a:extLst>
                <a:ext uri="{FF2B5EF4-FFF2-40B4-BE49-F238E27FC236}">
                  <a16:creationId xmlns:a16="http://schemas.microsoft.com/office/drawing/2014/main" id="{23DE0248-2C13-60FC-36F9-998A8B6977D2}"/>
                </a:ext>
              </a:extLst>
            </p:cNvPr>
            <p:cNvSpPr/>
            <p:nvPr/>
          </p:nvSpPr>
          <p:spPr>
            <a:xfrm>
              <a:off x="-2220563" y="3789813"/>
              <a:ext cx="2624012" cy="59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Aptos" panose="020B0004020202020204" pitchFamily="34" charset="0"/>
                </a:rPr>
                <a:t>CSS - Syntax</a:t>
              </a:r>
            </a:p>
          </p:txBody>
        </p:sp>
        <p:grpSp>
          <p:nvGrpSpPr>
            <p:cNvPr id="3" name="Group 2">
              <a:extLst>
                <a:ext uri="{FF2B5EF4-FFF2-40B4-BE49-F238E27FC236}">
                  <a16:creationId xmlns:a16="http://schemas.microsoft.com/office/drawing/2014/main" id="{EB32ADFF-1EB7-2D83-E52A-834E1D652BD0}"/>
                </a:ext>
              </a:extLst>
            </p:cNvPr>
            <p:cNvGrpSpPr/>
            <p:nvPr/>
          </p:nvGrpSpPr>
          <p:grpSpPr>
            <a:xfrm>
              <a:off x="-2182958" y="6079287"/>
              <a:ext cx="1542878" cy="1251488"/>
              <a:chOff x="484040" y="3412287"/>
              <a:chExt cx="1542879" cy="1251488"/>
            </a:xfrm>
          </p:grpSpPr>
          <p:cxnSp>
            <p:nvCxnSpPr>
              <p:cNvPr id="24" name="Connector: Curved 23">
                <a:extLst>
                  <a:ext uri="{FF2B5EF4-FFF2-40B4-BE49-F238E27FC236}">
                    <a16:creationId xmlns:a16="http://schemas.microsoft.com/office/drawing/2014/main" id="{A4EF9B22-B331-7E16-241D-88D2049BD643}"/>
                  </a:ext>
                </a:extLst>
              </p:cNvPr>
              <p:cNvCxnSpPr>
                <a:cxnSpLocks/>
                <a:stCxn id="28" idx="0"/>
              </p:cNvCxnSpPr>
              <p:nvPr/>
            </p:nvCxnSpPr>
            <p:spPr>
              <a:xfrm rot="16200000" flipV="1">
                <a:off x="661949" y="3678051"/>
                <a:ext cx="859296" cy="327767"/>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68467917-163E-59EF-F08E-64B3D750A8A8}"/>
                  </a:ext>
                </a:extLst>
              </p:cNvPr>
              <p:cNvSpPr/>
              <p:nvPr/>
            </p:nvSpPr>
            <p:spPr>
              <a:xfrm>
                <a:off x="484040" y="4271583"/>
                <a:ext cx="1542879" cy="39219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b="1" dirty="0">
                    <a:latin typeface="Aptos" panose="020B0004020202020204" pitchFamily="34" charset="0"/>
                  </a:rPr>
                  <a:t>Selector</a:t>
                </a:r>
              </a:p>
            </p:txBody>
          </p:sp>
        </p:grpSp>
        <p:grpSp>
          <p:nvGrpSpPr>
            <p:cNvPr id="4" name="Group 3">
              <a:extLst>
                <a:ext uri="{FF2B5EF4-FFF2-40B4-BE49-F238E27FC236}">
                  <a16:creationId xmlns:a16="http://schemas.microsoft.com/office/drawing/2014/main" id="{CB8DE0EC-9372-8687-893F-3E2232E9529E}"/>
                </a:ext>
              </a:extLst>
            </p:cNvPr>
            <p:cNvGrpSpPr/>
            <p:nvPr/>
          </p:nvGrpSpPr>
          <p:grpSpPr>
            <a:xfrm>
              <a:off x="-350864" y="6037618"/>
              <a:ext cx="1542878" cy="1251488"/>
              <a:chOff x="484040" y="3412287"/>
              <a:chExt cx="1542879" cy="1251488"/>
            </a:xfrm>
          </p:grpSpPr>
          <p:cxnSp>
            <p:nvCxnSpPr>
              <p:cNvPr id="10" name="Connector: Curved 9">
                <a:extLst>
                  <a:ext uri="{FF2B5EF4-FFF2-40B4-BE49-F238E27FC236}">
                    <a16:creationId xmlns:a16="http://schemas.microsoft.com/office/drawing/2014/main" id="{2E6F4AA8-47E1-FEEC-9798-8FCE0D40D0D5}"/>
                  </a:ext>
                </a:extLst>
              </p:cNvPr>
              <p:cNvCxnSpPr>
                <a:cxnSpLocks/>
                <a:stCxn id="11" idx="0"/>
              </p:cNvCxnSpPr>
              <p:nvPr/>
            </p:nvCxnSpPr>
            <p:spPr>
              <a:xfrm rot="16200000" flipV="1">
                <a:off x="661949" y="3678051"/>
                <a:ext cx="859296" cy="327767"/>
              </a:xfrm>
              <a:prstGeom prst="curvedConnector3">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694B80C-E12C-C167-5CBC-FCDB966615A2}"/>
                  </a:ext>
                </a:extLst>
              </p:cNvPr>
              <p:cNvSpPr/>
              <p:nvPr/>
            </p:nvSpPr>
            <p:spPr>
              <a:xfrm>
                <a:off x="484040" y="4271583"/>
                <a:ext cx="1542879" cy="39219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b="1" dirty="0">
                    <a:latin typeface="Aptos" panose="020B0004020202020204" pitchFamily="34" charset="0"/>
                  </a:rPr>
                  <a:t>Property</a:t>
                </a:r>
              </a:p>
            </p:txBody>
          </p:sp>
        </p:grpSp>
        <p:grpSp>
          <p:nvGrpSpPr>
            <p:cNvPr id="35" name="Group 34">
              <a:extLst>
                <a:ext uri="{FF2B5EF4-FFF2-40B4-BE49-F238E27FC236}">
                  <a16:creationId xmlns:a16="http://schemas.microsoft.com/office/drawing/2014/main" id="{1135EB4D-6A5A-D328-9202-CDD581C922C8}"/>
                </a:ext>
              </a:extLst>
            </p:cNvPr>
            <p:cNvGrpSpPr/>
            <p:nvPr/>
          </p:nvGrpSpPr>
          <p:grpSpPr>
            <a:xfrm>
              <a:off x="1880909" y="6037618"/>
              <a:ext cx="1542878" cy="1251488"/>
              <a:chOff x="484040" y="3412287"/>
              <a:chExt cx="1542879" cy="1251488"/>
            </a:xfrm>
          </p:grpSpPr>
          <p:cxnSp>
            <p:nvCxnSpPr>
              <p:cNvPr id="36" name="Connector: Curved 35">
                <a:extLst>
                  <a:ext uri="{FF2B5EF4-FFF2-40B4-BE49-F238E27FC236}">
                    <a16:creationId xmlns:a16="http://schemas.microsoft.com/office/drawing/2014/main" id="{52E8206B-BF6D-5016-8AA2-666F40EB828A}"/>
                  </a:ext>
                </a:extLst>
              </p:cNvPr>
              <p:cNvCxnSpPr>
                <a:cxnSpLocks/>
                <a:stCxn id="12" idx="0"/>
              </p:cNvCxnSpPr>
              <p:nvPr/>
            </p:nvCxnSpPr>
            <p:spPr>
              <a:xfrm rot="16200000" flipV="1">
                <a:off x="661949" y="3678051"/>
                <a:ext cx="859296" cy="327767"/>
              </a:xfrm>
              <a:prstGeom prst="curvedConnector3">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B7B05629-EA0F-650A-271D-81BC77CE0BA4}"/>
                  </a:ext>
                </a:extLst>
              </p:cNvPr>
              <p:cNvSpPr/>
              <p:nvPr/>
            </p:nvSpPr>
            <p:spPr>
              <a:xfrm>
                <a:off x="484040" y="4271583"/>
                <a:ext cx="1542879" cy="39219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b="1" dirty="0">
                    <a:latin typeface="Aptos" panose="020B0004020202020204" pitchFamily="34" charset="0"/>
                  </a:rPr>
                  <a:t>Value</a:t>
                </a:r>
              </a:p>
            </p:txBody>
          </p:sp>
        </p:grpSp>
      </p:grpSp>
    </p:spTree>
    <p:extLst>
      <p:ext uri="{BB962C8B-B14F-4D97-AF65-F5344CB8AC3E}">
        <p14:creationId xmlns:p14="http://schemas.microsoft.com/office/powerpoint/2010/main" val="4252101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4158F80-6BD9-DA02-7415-07BD94FA851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3D393F6-07AA-3FDE-15DC-5316DFEE27B1}"/>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1D8D903-CA94-8F76-7B40-0A92CF1F53DC}"/>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86E04C47-A28E-057B-D25E-64E757673C4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55CEA18-8DCD-27B7-BD6D-1BF7BFF21788}"/>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9F529A3-C788-A64E-A420-E79A11FEF42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03F0068C-534D-9ADE-1D3D-413CAD8A2983}"/>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 name="Group 3">
            <a:extLst>
              <a:ext uri="{FF2B5EF4-FFF2-40B4-BE49-F238E27FC236}">
                <a16:creationId xmlns:a16="http://schemas.microsoft.com/office/drawing/2014/main" id="{C81DBE65-75ED-1B2D-8AFF-EDBA0EBF5A96}"/>
              </a:ext>
            </a:extLst>
          </p:cNvPr>
          <p:cNvGrpSpPr/>
          <p:nvPr/>
        </p:nvGrpSpPr>
        <p:grpSpPr>
          <a:xfrm>
            <a:off x="122210" y="1345140"/>
            <a:ext cx="6481790" cy="1495755"/>
            <a:chOff x="2993550" y="-1555089"/>
            <a:chExt cx="6481790" cy="1495755"/>
          </a:xfrm>
        </p:grpSpPr>
        <p:sp>
          <p:nvSpPr>
            <p:cNvPr id="11" name="Rectangle 10">
              <a:extLst>
                <a:ext uri="{FF2B5EF4-FFF2-40B4-BE49-F238E27FC236}">
                  <a16:creationId xmlns:a16="http://schemas.microsoft.com/office/drawing/2014/main" id="{C62262DA-1DC2-AA1D-1F69-CBE832C30F7F}"/>
                </a:ext>
              </a:extLst>
            </p:cNvPr>
            <p:cNvSpPr/>
            <p:nvPr/>
          </p:nvSpPr>
          <p:spPr>
            <a:xfrm>
              <a:off x="2993550" y="-1555089"/>
              <a:ext cx="2731039" cy="64751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Rockwell" panose="02060603020205020403" pitchFamily="18" charset="0"/>
                </a:rPr>
                <a:t>CSS - GRADIENT</a:t>
              </a:r>
            </a:p>
          </p:txBody>
        </p:sp>
        <p:sp>
          <p:nvSpPr>
            <p:cNvPr id="12" name="Rectangle 11">
              <a:extLst>
                <a:ext uri="{FF2B5EF4-FFF2-40B4-BE49-F238E27FC236}">
                  <a16:creationId xmlns:a16="http://schemas.microsoft.com/office/drawing/2014/main" id="{7985CE9C-C11F-673F-2C73-40804D395261}"/>
                </a:ext>
              </a:extLst>
            </p:cNvPr>
            <p:cNvSpPr/>
            <p:nvPr/>
          </p:nvSpPr>
          <p:spPr>
            <a:xfrm>
              <a:off x="2993550" y="-877775"/>
              <a:ext cx="6481790" cy="818441"/>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 CSS gradient functions </a:t>
              </a:r>
              <a:r>
                <a:rPr lang="en-US" sz="2000" u="sng" dirty="0">
                  <a:solidFill>
                    <a:schemeClr val="tx1"/>
                  </a:solidFill>
                  <a:latin typeface="Berlin Sans FB" panose="020E0602020502020306" pitchFamily="34" charset="0"/>
                </a:rPr>
                <a:t>let you display smooth transitions </a:t>
              </a:r>
              <a:r>
                <a:rPr lang="en-US" sz="2000" dirty="0">
                  <a:solidFill>
                    <a:schemeClr val="tx1"/>
                  </a:solidFill>
                  <a:latin typeface="Berlin Sans FB" panose="020E0602020502020306" pitchFamily="34" charset="0"/>
                </a:rPr>
                <a:t>between </a:t>
              </a:r>
              <a:r>
                <a:rPr lang="en-US" sz="2000" u="sng" dirty="0">
                  <a:solidFill>
                    <a:schemeClr val="tx1"/>
                  </a:solidFill>
                  <a:latin typeface="Berlin Sans FB" panose="020E0602020502020306" pitchFamily="34" charset="0"/>
                </a:rPr>
                <a:t>two or more colors </a:t>
              </a:r>
              <a:r>
                <a:rPr lang="en-US" sz="2000" dirty="0">
                  <a:solidFill>
                    <a:schemeClr val="tx1"/>
                  </a:solidFill>
                  <a:latin typeface="Berlin Sans FB" panose="020E0602020502020306" pitchFamily="34" charset="0"/>
                </a:rPr>
                <a:t>within an element.</a:t>
              </a:r>
              <a:endParaRPr lang="en-US" sz="2800" dirty="0">
                <a:solidFill>
                  <a:schemeClr val="tx1"/>
                </a:solidFill>
                <a:latin typeface="Berlin Sans FB" panose="020E0602020502020306" pitchFamily="34" charset="0"/>
              </a:endParaRPr>
            </a:p>
          </p:txBody>
        </p:sp>
      </p:grpSp>
      <p:sp>
        <p:nvSpPr>
          <p:cNvPr id="17" name="Rectangle 16">
            <a:extLst>
              <a:ext uri="{FF2B5EF4-FFF2-40B4-BE49-F238E27FC236}">
                <a16:creationId xmlns:a16="http://schemas.microsoft.com/office/drawing/2014/main" id="{423EE2C2-E6C2-3583-F546-D98BDCB36A32}"/>
              </a:ext>
            </a:extLst>
          </p:cNvPr>
          <p:cNvSpPr/>
          <p:nvPr/>
        </p:nvSpPr>
        <p:spPr>
          <a:xfrm>
            <a:off x="122210" y="3297911"/>
            <a:ext cx="6167836" cy="18446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Berlin Sans FB" panose="020E0602020502020306" pitchFamily="34" charset="0"/>
              </a:rPr>
              <a:t>Linear Gradients </a:t>
            </a:r>
            <a:r>
              <a:rPr lang="en-US" sz="1801" dirty="0">
                <a:solidFill>
                  <a:schemeClr val="tx1"/>
                </a:solidFill>
                <a:latin typeface="Berlin Sans FB" panose="020E0602020502020306" pitchFamily="34" charset="0"/>
              </a:rPr>
              <a:t>: The color transition goes down, up, left, right, or diagonally</a:t>
            </a:r>
          </a:p>
          <a:p>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linear-gradient(</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direction</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color-stop1</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600"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color-stop2, ...</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21" name="Rectangle 20">
            <a:extLst>
              <a:ext uri="{FF2B5EF4-FFF2-40B4-BE49-F238E27FC236}">
                <a16:creationId xmlns:a16="http://schemas.microsoft.com/office/drawing/2014/main" id="{53FC0F70-334A-25E0-4EFC-56B617F2F1A1}"/>
              </a:ext>
            </a:extLst>
          </p:cNvPr>
          <p:cNvSpPr/>
          <p:nvPr/>
        </p:nvSpPr>
        <p:spPr>
          <a:xfrm>
            <a:off x="122210" y="5380013"/>
            <a:ext cx="6354298" cy="320759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Berlin Sans FB" panose="020E0602020502020306" pitchFamily="34" charset="0"/>
              </a:rPr>
              <a:t>Radial Gradients </a:t>
            </a:r>
            <a:r>
              <a:rPr lang="en-US" sz="1801" dirty="0">
                <a:solidFill>
                  <a:schemeClr val="tx1"/>
                </a:solidFill>
                <a:latin typeface="Berlin Sans FB" panose="020E0602020502020306" pitchFamily="34" charset="0"/>
              </a:rPr>
              <a:t>: The color transition goes out from a central point</a:t>
            </a:r>
            <a:br>
              <a:rPr lang="en-US" sz="1801" dirty="0">
                <a:solidFill>
                  <a:schemeClr val="tx1"/>
                </a:solidFill>
                <a:latin typeface="Berlin Sans FB" panose="020E0602020502020306" pitchFamily="34" charset="0"/>
              </a:rPr>
            </a:b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radial-gradient(shape size at position, start-color, …, last-color)</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parameter : </a:t>
            </a:r>
          </a:p>
          <a:p>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shape : ellipse(default)|circle.</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size : farthest-corner(this is default)|</a:t>
            </a:r>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closest-side|farthest-side|closest-corner</a:t>
            </a: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 : center(default)|</a:t>
            </a:r>
            <a:r>
              <a:rPr lang="en-US" sz="1600"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top|right|bottom|left|axis-x|axis-y</a:t>
            </a:r>
            <a:endParaRPr lang="en-US" sz="16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3" name="Rectangle 12">
            <a:extLst>
              <a:ext uri="{FF2B5EF4-FFF2-40B4-BE49-F238E27FC236}">
                <a16:creationId xmlns:a16="http://schemas.microsoft.com/office/drawing/2014/main" id="{AA8171D8-1940-4D63-3A24-CE4CB05C9AA2}"/>
              </a:ext>
            </a:extLst>
          </p:cNvPr>
          <p:cNvSpPr/>
          <p:nvPr/>
        </p:nvSpPr>
        <p:spPr>
          <a:xfrm>
            <a:off x="122210" y="8821101"/>
            <a:ext cx="6167836" cy="23403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Berlin Sans FB" panose="020E0602020502020306" pitchFamily="34" charset="0"/>
              </a:rPr>
              <a:t>Conic Gradients </a:t>
            </a:r>
            <a:r>
              <a:rPr lang="en-US" sz="1801" dirty="0">
                <a:solidFill>
                  <a:schemeClr val="tx1"/>
                </a:solidFill>
                <a:latin typeface="Berlin Sans FB" panose="020E0602020502020306" pitchFamily="34" charset="0"/>
              </a:rPr>
              <a:t>: The color transition is rotated around a center point</a:t>
            </a:r>
            <a:br>
              <a:rPr lang="en-US" sz="1801" dirty="0">
                <a:solidFill>
                  <a:schemeClr val="tx1"/>
                </a:solidFill>
                <a:latin typeface="Berlin Sans FB" panose="020E0602020502020306" pitchFamily="34"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syntax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background-image: conic-gradient([from</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angle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color </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degree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color </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degree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1801" i="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57882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813A3BB-6A0F-AB7D-202C-AE49113FA44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BF4D6AD-6860-551F-DF18-ADDD01A9B59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9DBD15D-5C8A-A962-B386-01DB33F8ABC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81837CA-BAC4-9FAA-A3FC-76E6B58B1591}"/>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AD27BD12-9D9A-1F77-AD85-1CBA8E75261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9B33BE02-0286-77AD-BFDB-4D3374E0F6FE}"/>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585E6E92-EF5C-550C-F1C6-B32379AE700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3" name="Group 2">
            <a:extLst>
              <a:ext uri="{FF2B5EF4-FFF2-40B4-BE49-F238E27FC236}">
                <a16:creationId xmlns:a16="http://schemas.microsoft.com/office/drawing/2014/main" id="{2C2BD715-777A-883E-DF1B-0E147ECA4528}"/>
              </a:ext>
            </a:extLst>
          </p:cNvPr>
          <p:cNvGrpSpPr/>
          <p:nvPr/>
        </p:nvGrpSpPr>
        <p:grpSpPr>
          <a:xfrm>
            <a:off x="318263" y="1836163"/>
            <a:ext cx="6185422" cy="3260551"/>
            <a:chOff x="302713" y="3758751"/>
            <a:chExt cx="6185422" cy="3260551"/>
          </a:xfrm>
        </p:grpSpPr>
        <p:grpSp>
          <p:nvGrpSpPr>
            <p:cNvPr id="32" name="Group 31">
              <a:extLst>
                <a:ext uri="{FF2B5EF4-FFF2-40B4-BE49-F238E27FC236}">
                  <a16:creationId xmlns:a16="http://schemas.microsoft.com/office/drawing/2014/main" id="{904612D7-A49E-AD47-AD5E-7409C0C77993}"/>
                </a:ext>
              </a:extLst>
            </p:cNvPr>
            <p:cNvGrpSpPr/>
            <p:nvPr/>
          </p:nvGrpSpPr>
          <p:grpSpPr>
            <a:xfrm>
              <a:off x="750513" y="3758751"/>
              <a:ext cx="5289822" cy="1454861"/>
              <a:chOff x="1414258" y="1861290"/>
              <a:chExt cx="5289822" cy="1454861"/>
            </a:xfrm>
          </p:grpSpPr>
          <p:sp>
            <p:nvSpPr>
              <p:cNvPr id="31" name="Rectangle 30">
                <a:extLst>
                  <a:ext uri="{FF2B5EF4-FFF2-40B4-BE49-F238E27FC236}">
                    <a16:creationId xmlns:a16="http://schemas.microsoft.com/office/drawing/2014/main" id="{6E9AF0B6-F04E-7A9A-6BEE-A199CD5C5B7F}"/>
                  </a:ext>
                </a:extLst>
              </p:cNvPr>
              <p:cNvSpPr/>
              <p:nvPr/>
            </p:nvSpPr>
            <p:spPr>
              <a:xfrm>
                <a:off x="1414258" y="2352384"/>
                <a:ext cx="5289822" cy="96376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Display" panose="020B0004020202020204" pitchFamily="34" charset="0"/>
                  </a:rPr>
                  <a:t>The filter property defines </a:t>
                </a:r>
                <a:r>
                  <a:rPr lang="en-US" sz="1801" b="1" dirty="0">
                    <a:solidFill>
                      <a:schemeClr val="tx1"/>
                    </a:solidFill>
                    <a:latin typeface="Aptos Display" panose="020B0004020202020204" pitchFamily="34" charset="0"/>
                  </a:rPr>
                  <a:t>visual effects </a:t>
                </a:r>
                <a:r>
                  <a:rPr lang="en-US" sz="1801" dirty="0">
                    <a:solidFill>
                      <a:schemeClr val="tx1"/>
                    </a:solidFill>
                    <a:latin typeface="Aptos Display" panose="020B0004020202020204" pitchFamily="34" charset="0"/>
                  </a:rPr>
                  <a:t>(like blur and saturation) to an element (often &lt;</a:t>
                </a:r>
                <a:r>
                  <a:rPr lang="en-US" sz="1801" dirty="0" err="1">
                    <a:solidFill>
                      <a:schemeClr val="tx1"/>
                    </a:solidFill>
                    <a:latin typeface="Aptos Display" panose="020B0004020202020204" pitchFamily="34" charset="0"/>
                  </a:rPr>
                  <a:t>img</a:t>
                </a:r>
                <a:r>
                  <a:rPr lang="en-US" sz="1801" dirty="0">
                    <a:solidFill>
                      <a:schemeClr val="tx1"/>
                    </a:solidFill>
                    <a:latin typeface="Aptos Display" panose="020B0004020202020204" pitchFamily="34" charset="0"/>
                  </a:rPr>
                  <a:t>&gt;).</a:t>
                </a:r>
              </a:p>
            </p:txBody>
          </p:sp>
          <p:sp>
            <p:nvSpPr>
              <p:cNvPr id="30" name="Rectangle 29">
                <a:extLst>
                  <a:ext uri="{FF2B5EF4-FFF2-40B4-BE49-F238E27FC236}">
                    <a16:creationId xmlns:a16="http://schemas.microsoft.com/office/drawing/2014/main" id="{AF1B0D91-BB66-AAD8-ACB5-FAC1282D74C8}"/>
                  </a:ext>
                </a:extLst>
              </p:cNvPr>
              <p:cNvSpPr/>
              <p:nvPr/>
            </p:nvSpPr>
            <p:spPr>
              <a:xfrm>
                <a:off x="3318703" y="1861290"/>
                <a:ext cx="1480931" cy="59299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ptos Display" panose="020B0004020202020204" pitchFamily="34" charset="0"/>
                  </a:rPr>
                  <a:t>Filter</a:t>
                </a:r>
                <a:endParaRPr lang="en-US" sz="1801" dirty="0">
                  <a:solidFill>
                    <a:schemeClr val="tx1"/>
                  </a:solidFill>
                  <a:latin typeface="Aptos Display" panose="020B0004020202020204" pitchFamily="34" charset="0"/>
                </a:endParaRPr>
              </a:p>
            </p:txBody>
          </p:sp>
        </p:grpSp>
        <p:sp>
          <p:nvSpPr>
            <p:cNvPr id="33" name="Rectangle 32">
              <a:extLst>
                <a:ext uri="{FF2B5EF4-FFF2-40B4-BE49-F238E27FC236}">
                  <a16:creationId xmlns:a16="http://schemas.microsoft.com/office/drawing/2014/main" id="{E14E8A1D-8998-6095-7EDE-3834AFC944D4}"/>
                </a:ext>
              </a:extLst>
            </p:cNvPr>
            <p:cNvSpPr/>
            <p:nvPr/>
          </p:nvSpPr>
          <p:spPr>
            <a:xfrm>
              <a:off x="302713" y="5255640"/>
              <a:ext cx="6185422" cy="176366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Syntax : </a:t>
              </a:r>
              <a:b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filter: none | blur() | brightness() | contrast() | drop-shadow() | grayscale() | hue-rotate() | invert() | opacity() | saturate() | sepia() |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url</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a:t>
              </a:r>
            </a:p>
          </p:txBody>
        </p:sp>
      </p:grpSp>
      <p:grpSp>
        <p:nvGrpSpPr>
          <p:cNvPr id="24" name="Group 23">
            <a:extLst>
              <a:ext uri="{FF2B5EF4-FFF2-40B4-BE49-F238E27FC236}">
                <a16:creationId xmlns:a16="http://schemas.microsoft.com/office/drawing/2014/main" id="{DF5313E9-ABC1-477F-9B4A-3356FFFB0B8E}"/>
              </a:ext>
            </a:extLst>
          </p:cNvPr>
          <p:cNvGrpSpPr/>
          <p:nvPr/>
        </p:nvGrpSpPr>
        <p:grpSpPr>
          <a:xfrm>
            <a:off x="318263" y="5854961"/>
            <a:ext cx="6269226" cy="5045398"/>
            <a:chOff x="318263" y="4776440"/>
            <a:chExt cx="6269226" cy="5045398"/>
          </a:xfrm>
        </p:grpSpPr>
        <p:grpSp>
          <p:nvGrpSpPr>
            <p:cNvPr id="10" name="Group 9">
              <a:extLst>
                <a:ext uri="{FF2B5EF4-FFF2-40B4-BE49-F238E27FC236}">
                  <a16:creationId xmlns:a16="http://schemas.microsoft.com/office/drawing/2014/main" id="{E47F3C84-475E-E798-5F90-C7F6EF9322D3}"/>
                </a:ext>
              </a:extLst>
            </p:cNvPr>
            <p:cNvGrpSpPr/>
            <p:nvPr/>
          </p:nvGrpSpPr>
          <p:grpSpPr>
            <a:xfrm>
              <a:off x="318263" y="4776440"/>
              <a:ext cx="6185421" cy="1593879"/>
              <a:chOff x="2080089" y="93034"/>
              <a:chExt cx="3966339" cy="1593879"/>
            </a:xfrm>
          </p:grpSpPr>
          <p:sp>
            <p:nvSpPr>
              <p:cNvPr id="14" name="Rectangle 13">
                <a:extLst>
                  <a:ext uri="{FF2B5EF4-FFF2-40B4-BE49-F238E27FC236}">
                    <a16:creationId xmlns:a16="http://schemas.microsoft.com/office/drawing/2014/main" id="{C0D2519C-30BC-B42F-F663-B0953968F105}"/>
                  </a:ext>
                </a:extLst>
              </p:cNvPr>
              <p:cNvSpPr/>
              <p:nvPr/>
            </p:nvSpPr>
            <p:spPr>
              <a:xfrm>
                <a:off x="2080089" y="492970"/>
                <a:ext cx="3966339" cy="119394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rial" panose="020B0604020202020204" pitchFamily="34" charset="0"/>
                    <a:cs typeface="Arial" panose="020B0604020202020204" pitchFamily="34" charset="0"/>
                  </a:rPr>
                  <a:t>The transform property applies a </a:t>
                </a:r>
                <a:r>
                  <a:rPr lang="en-US" sz="1801" b="1" dirty="0">
                    <a:solidFill>
                      <a:schemeClr val="tx1"/>
                    </a:solidFill>
                    <a:latin typeface="Arial" panose="020B0604020202020204" pitchFamily="34" charset="0"/>
                    <a:cs typeface="Arial" panose="020B0604020202020204" pitchFamily="34" charset="0"/>
                  </a:rPr>
                  <a:t>2D or 3D </a:t>
                </a:r>
                <a:r>
                  <a:rPr lang="en-US" sz="1801" dirty="0">
                    <a:solidFill>
                      <a:schemeClr val="tx1"/>
                    </a:solidFill>
                    <a:latin typeface="Arial" panose="020B0604020202020204" pitchFamily="34" charset="0"/>
                    <a:cs typeface="Arial" panose="020B0604020202020204" pitchFamily="34" charset="0"/>
                  </a:rPr>
                  <a:t>transformation to an element. This property allows you to </a:t>
                </a:r>
                <a:r>
                  <a:rPr lang="en-US" sz="1801" b="1" dirty="0">
                    <a:solidFill>
                      <a:schemeClr val="tx1"/>
                    </a:solidFill>
                    <a:latin typeface="Arial" panose="020B0604020202020204" pitchFamily="34" charset="0"/>
                    <a:cs typeface="Arial" panose="020B0604020202020204" pitchFamily="34" charset="0"/>
                  </a:rPr>
                  <a:t>rotate, scale, move, skew, etc</a:t>
                </a:r>
                <a:r>
                  <a:rPr lang="en-US" sz="1801" dirty="0">
                    <a:solidFill>
                      <a:schemeClr val="tx1"/>
                    </a:solidFill>
                    <a:latin typeface="Arial" panose="020B0604020202020204" pitchFamily="34" charset="0"/>
                    <a:cs typeface="Arial" panose="020B0604020202020204" pitchFamily="34" charset="0"/>
                  </a:rPr>
                  <a:t>., elements.</a:t>
                </a:r>
              </a:p>
            </p:txBody>
          </p:sp>
          <p:sp>
            <p:nvSpPr>
              <p:cNvPr id="15" name="Rectangle 14">
                <a:extLst>
                  <a:ext uri="{FF2B5EF4-FFF2-40B4-BE49-F238E27FC236}">
                    <a16:creationId xmlns:a16="http://schemas.microsoft.com/office/drawing/2014/main" id="{5D049D2A-A2B9-F763-D4AA-4A7E1990B4E1}"/>
                  </a:ext>
                </a:extLst>
              </p:cNvPr>
              <p:cNvSpPr/>
              <p:nvPr/>
            </p:nvSpPr>
            <p:spPr>
              <a:xfrm>
                <a:off x="3158879" y="93034"/>
                <a:ext cx="1851846" cy="470858"/>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ptos Display" panose="020B0004020202020204" pitchFamily="34" charset="0"/>
                  </a:rPr>
                  <a:t>Transform</a:t>
                </a:r>
                <a:endParaRPr lang="en-US" sz="1801" dirty="0">
                  <a:solidFill>
                    <a:schemeClr val="tx1"/>
                  </a:solidFill>
                  <a:latin typeface="Aptos Display" panose="020B0004020202020204" pitchFamily="34" charset="0"/>
                </a:endParaRPr>
              </a:p>
            </p:txBody>
          </p:sp>
        </p:grpSp>
        <p:grpSp>
          <p:nvGrpSpPr>
            <p:cNvPr id="16" name="Group 15">
              <a:extLst>
                <a:ext uri="{FF2B5EF4-FFF2-40B4-BE49-F238E27FC236}">
                  <a16:creationId xmlns:a16="http://schemas.microsoft.com/office/drawing/2014/main" id="{5F7B2AC3-8673-4A96-F58F-DA56074A634A}"/>
                </a:ext>
              </a:extLst>
            </p:cNvPr>
            <p:cNvGrpSpPr/>
            <p:nvPr/>
          </p:nvGrpSpPr>
          <p:grpSpPr>
            <a:xfrm>
              <a:off x="352667" y="6770255"/>
              <a:ext cx="2756293" cy="3051583"/>
              <a:chOff x="-508324" y="3726473"/>
              <a:chExt cx="2756293" cy="3051582"/>
            </a:xfrm>
          </p:grpSpPr>
          <p:sp>
            <p:nvSpPr>
              <p:cNvPr id="18" name="Rectangle 17">
                <a:extLst>
                  <a:ext uri="{FF2B5EF4-FFF2-40B4-BE49-F238E27FC236}">
                    <a16:creationId xmlns:a16="http://schemas.microsoft.com/office/drawing/2014/main" id="{C090CC5A-031B-4F7E-81A5-3F320279C484}"/>
                  </a:ext>
                </a:extLst>
              </p:cNvPr>
              <p:cNvSpPr/>
              <p:nvPr/>
            </p:nvSpPr>
            <p:spPr>
              <a:xfrm>
                <a:off x="-508324" y="4092310"/>
                <a:ext cx="2756293" cy="2685745"/>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transform : translate(), rotate(),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scaleX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scaleY</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scale(),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skewX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skew(), matrix()</a:t>
                </a:r>
              </a:p>
            </p:txBody>
          </p:sp>
          <p:sp>
            <p:nvSpPr>
              <p:cNvPr id="19" name="Rectangle 18">
                <a:extLst>
                  <a:ext uri="{FF2B5EF4-FFF2-40B4-BE49-F238E27FC236}">
                    <a16:creationId xmlns:a16="http://schemas.microsoft.com/office/drawing/2014/main" id="{307A7211-675D-C1AF-850D-C5D9FB6158EA}"/>
                  </a:ext>
                </a:extLst>
              </p:cNvPr>
              <p:cNvSpPr/>
              <p:nvPr/>
            </p:nvSpPr>
            <p:spPr>
              <a:xfrm>
                <a:off x="119724" y="3726473"/>
                <a:ext cx="1500195" cy="502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scadia Code" panose="020B0609020000020004" pitchFamily="49" charset="0"/>
                    <a:ea typeface="Cascadia Code" panose="020B0609020000020004" pitchFamily="49" charset="0"/>
                    <a:cs typeface="Cascadia Code" panose="020B0609020000020004" pitchFamily="49" charset="0"/>
                  </a:rPr>
                  <a:t>2D:</a:t>
                </a:r>
              </a:p>
            </p:txBody>
          </p:sp>
        </p:grpSp>
        <p:grpSp>
          <p:nvGrpSpPr>
            <p:cNvPr id="20" name="Group 19">
              <a:extLst>
                <a:ext uri="{FF2B5EF4-FFF2-40B4-BE49-F238E27FC236}">
                  <a16:creationId xmlns:a16="http://schemas.microsoft.com/office/drawing/2014/main" id="{6097B52E-1DEA-048A-1D5F-892479708E53}"/>
                </a:ext>
              </a:extLst>
            </p:cNvPr>
            <p:cNvGrpSpPr/>
            <p:nvPr/>
          </p:nvGrpSpPr>
          <p:grpSpPr>
            <a:xfrm>
              <a:off x="3263215" y="6800735"/>
              <a:ext cx="3324274" cy="1901304"/>
              <a:chOff x="-313917" y="3726474"/>
              <a:chExt cx="3324274" cy="1901304"/>
            </a:xfrm>
          </p:grpSpPr>
          <p:sp>
            <p:nvSpPr>
              <p:cNvPr id="22" name="Rectangle 21">
                <a:extLst>
                  <a:ext uri="{FF2B5EF4-FFF2-40B4-BE49-F238E27FC236}">
                    <a16:creationId xmlns:a16="http://schemas.microsoft.com/office/drawing/2014/main" id="{492C9643-5DA8-8CF8-789C-2BEA57DDD9BC}"/>
                  </a:ext>
                </a:extLst>
              </p:cNvPr>
              <p:cNvSpPr/>
              <p:nvPr/>
            </p:nvSpPr>
            <p:spPr>
              <a:xfrm>
                <a:off x="-313917" y="4092309"/>
                <a:ext cx="3324274" cy="153546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transform :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rotateX</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rotateY</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rotateZ</a:t>
                </a:r>
                <a:r>
                  <a:rPr lang="en-US" sz="2000" dirty="0">
                    <a:solidFill>
                      <a:schemeClr val="accent5">
                        <a:lumMod val="50000"/>
                      </a:schemeClr>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23" name="Rectangle 22">
                <a:extLst>
                  <a:ext uri="{FF2B5EF4-FFF2-40B4-BE49-F238E27FC236}">
                    <a16:creationId xmlns:a16="http://schemas.microsoft.com/office/drawing/2014/main" id="{7FB70BFE-644D-EFD5-54FB-FBF2CDD75829}"/>
                  </a:ext>
                </a:extLst>
              </p:cNvPr>
              <p:cNvSpPr/>
              <p:nvPr/>
            </p:nvSpPr>
            <p:spPr>
              <a:xfrm>
                <a:off x="500918" y="3726474"/>
                <a:ext cx="1500195" cy="502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scadia Code" panose="020B0609020000020004" pitchFamily="49" charset="0"/>
                    <a:ea typeface="Cascadia Code" panose="020B0609020000020004" pitchFamily="49" charset="0"/>
                    <a:cs typeface="Cascadia Code" panose="020B0609020000020004" pitchFamily="49" charset="0"/>
                  </a:rPr>
                  <a:t>3D:</a:t>
                </a:r>
              </a:p>
            </p:txBody>
          </p:sp>
        </p:grpSp>
      </p:grpSp>
    </p:spTree>
    <p:extLst>
      <p:ext uri="{BB962C8B-B14F-4D97-AF65-F5344CB8AC3E}">
        <p14:creationId xmlns:p14="http://schemas.microsoft.com/office/powerpoint/2010/main" val="1972796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8ADC9EA-61E7-A095-FC1C-88A20D8EC44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44D6B70-A422-CCD9-585D-77FBF23B5E6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F733709D-EE26-8A28-9D13-B56C9AFDB0C5}"/>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ADD25D6E-9D7D-8FAD-222B-2BDC4169A365}"/>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A3AEB1C5-40F8-271C-379E-F9AA09AC1AF4}"/>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048D3E3-94CE-C138-7A16-5E54659C8BCE}"/>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9C722618-F3ED-7B80-60E7-DA45AFD40991}"/>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 name="Group 3">
            <a:extLst>
              <a:ext uri="{FF2B5EF4-FFF2-40B4-BE49-F238E27FC236}">
                <a16:creationId xmlns:a16="http://schemas.microsoft.com/office/drawing/2014/main" id="{D0EDE41A-F37D-4505-A19A-B8193EEC5456}"/>
              </a:ext>
            </a:extLst>
          </p:cNvPr>
          <p:cNvGrpSpPr/>
          <p:nvPr/>
        </p:nvGrpSpPr>
        <p:grpSpPr>
          <a:xfrm>
            <a:off x="461220" y="3203152"/>
            <a:ext cx="5966702" cy="1556596"/>
            <a:chOff x="1536323" y="1402463"/>
            <a:chExt cx="5966703" cy="1556595"/>
          </a:xfrm>
        </p:grpSpPr>
        <p:sp>
          <p:nvSpPr>
            <p:cNvPr id="21" name="Rectangle 20">
              <a:extLst>
                <a:ext uri="{FF2B5EF4-FFF2-40B4-BE49-F238E27FC236}">
                  <a16:creationId xmlns:a16="http://schemas.microsoft.com/office/drawing/2014/main" id="{B6695BE9-F654-D8F1-548E-C8D30C653FE3}"/>
                </a:ext>
              </a:extLst>
            </p:cNvPr>
            <p:cNvSpPr/>
            <p:nvPr/>
          </p:nvSpPr>
          <p:spPr>
            <a:xfrm>
              <a:off x="1536323" y="1932050"/>
              <a:ext cx="5966703" cy="102700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CSS transitions allows you to change property values </a:t>
              </a:r>
              <a:r>
                <a:rPr lang="en-US" sz="2000" b="1" dirty="0">
                  <a:solidFill>
                    <a:schemeClr val="tx1"/>
                  </a:solidFill>
                  <a:latin typeface="Arial" panose="020B0604020202020204" pitchFamily="34" charset="0"/>
                  <a:cs typeface="Arial" panose="020B0604020202020204" pitchFamily="34" charset="0"/>
                </a:rPr>
                <a:t>smoothly</a:t>
              </a:r>
              <a:r>
                <a:rPr lang="en-US" sz="2000" dirty="0">
                  <a:solidFill>
                    <a:schemeClr val="tx1"/>
                  </a:solidFill>
                  <a:latin typeface="Arial" panose="020B0604020202020204" pitchFamily="34" charset="0"/>
                  <a:cs typeface="Arial" panose="020B0604020202020204" pitchFamily="34" charset="0"/>
                </a:rPr>
                <a:t>, over a given duration.</a:t>
              </a:r>
              <a:endParaRPr lang="en-US" sz="3200"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AA442E80-A402-8ED6-6879-BDB3844192F5}"/>
                </a:ext>
              </a:extLst>
            </p:cNvPr>
            <p:cNvSpPr/>
            <p:nvPr/>
          </p:nvSpPr>
          <p:spPr>
            <a:xfrm>
              <a:off x="3469615" y="1402463"/>
              <a:ext cx="1885938" cy="682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Transition</a:t>
              </a:r>
            </a:p>
          </p:txBody>
        </p:sp>
      </p:grpSp>
      <p:grpSp>
        <p:nvGrpSpPr>
          <p:cNvPr id="26" name="Group 25">
            <a:extLst>
              <a:ext uri="{FF2B5EF4-FFF2-40B4-BE49-F238E27FC236}">
                <a16:creationId xmlns:a16="http://schemas.microsoft.com/office/drawing/2014/main" id="{CAF0230F-F64B-B42D-AE67-7CCB451B46ED}"/>
              </a:ext>
            </a:extLst>
          </p:cNvPr>
          <p:cNvGrpSpPr/>
          <p:nvPr/>
        </p:nvGrpSpPr>
        <p:grpSpPr>
          <a:xfrm>
            <a:off x="412963" y="5039190"/>
            <a:ext cx="6077403" cy="3722718"/>
            <a:chOff x="1224074" y="3493140"/>
            <a:chExt cx="6077402" cy="3722718"/>
          </a:xfrm>
        </p:grpSpPr>
        <p:sp>
          <p:nvSpPr>
            <p:cNvPr id="11" name="Rectangle 10">
              <a:extLst>
                <a:ext uri="{FF2B5EF4-FFF2-40B4-BE49-F238E27FC236}">
                  <a16:creationId xmlns:a16="http://schemas.microsoft.com/office/drawing/2014/main" id="{F86FFE92-2E13-0609-C208-14B9ABFC0D43}"/>
                </a:ext>
              </a:extLst>
            </p:cNvPr>
            <p:cNvSpPr/>
            <p:nvPr/>
          </p:nvSpPr>
          <p:spPr>
            <a:xfrm>
              <a:off x="1224074" y="3932377"/>
              <a:ext cx="6077402" cy="328348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Berlin Sans FB" panose="020E0602020502020306" pitchFamily="34" charset="0"/>
                </a:rPr>
                <a:t>The CSS transition property is a shorthand property for :</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transition-property (required)</a:t>
              </a:r>
            </a:p>
            <a:p>
              <a:r>
                <a:rPr lang="en-US" sz="2400" dirty="0">
                  <a:solidFill>
                    <a:schemeClr val="tx1"/>
                  </a:solidFill>
                  <a:latin typeface="Berlin Sans FB" panose="020E0602020502020306" pitchFamily="34" charset="0"/>
                </a:rPr>
                <a:t>  transition-duration (required)</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transition-timing-function </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ease (default), linear, ease-in, ease-in-out, cubic-</a:t>
              </a:r>
              <a:r>
                <a:rPr lang="en-US" sz="2400" dirty="0" err="1">
                  <a:solidFill>
                    <a:schemeClr val="tx1"/>
                  </a:solidFill>
                  <a:latin typeface="Berlin Sans FB" panose="020E0602020502020306" pitchFamily="34" charset="0"/>
                </a:rPr>
                <a:t>bezier</a:t>
              </a:r>
              <a:br>
                <a:rPr lang="en-US" sz="2400" dirty="0">
                  <a:solidFill>
                    <a:schemeClr val="tx1"/>
                  </a:solidFill>
                  <a:latin typeface="Berlin Sans FB" panose="020E0602020502020306" pitchFamily="34" charset="0"/>
                </a:rPr>
              </a:br>
              <a:r>
                <a:rPr lang="en-US" sz="2400" dirty="0">
                  <a:solidFill>
                    <a:schemeClr val="tx1"/>
                  </a:solidFill>
                  <a:latin typeface="Berlin Sans FB" panose="020E0602020502020306" pitchFamily="34" charset="0"/>
                </a:rPr>
                <a:t>  transition-delay</a:t>
              </a:r>
            </a:p>
          </p:txBody>
        </p:sp>
        <p:sp>
          <p:nvSpPr>
            <p:cNvPr id="25" name="Rectangle 24">
              <a:extLst>
                <a:ext uri="{FF2B5EF4-FFF2-40B4-BE49-F238E27FC236}">
                  <a16:creationId xmlns:a16="http://schemas.microsoft.com/office/drawing/2014/main" id="{DC106EEA-572B-B3DC-B721-66EB5EC724B8}"/>
                </a:ext>
              </a:extLst>
            </p:cNvPr>
            <p:cNvSpPr/>
            <p:nvPr/>
          </p:nvSpPr>
          <p:spPr>
            <a:xfrm>
              <a:off x="3388215" y="3493140"/>
              <a:ext cx="1667740" cy="60121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rlin Sans FB" panose="020E0602020502020306" pitchFamily="34" charset="0"/>
                </a:rPr>
                <a:t>Property</a:t>
              </a:r>
            </a:p>
          </p:txBody>
        </p:sp>
      </p:grpSp>
    </p:spTree>
    <p:extLst>
      <p:ext uri="{BB962C8B-B14F-4D97-AF65-F5344CB8AC3E}">
        <p14:creationId xmlns:p14="http://schemas.microsoft.com/office/powerpoint/2010/main" val="303443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4636E67-5F8C-A76D-15E8-FA6C6D3EAE7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CC3D28B-A52E-9108-809D-C96E04FA3575}"/>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B873C305-7034-F690-1C1D-C8D3A32E750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898C7F88-115C-B8EF-947B-0B109B2690E9}"/>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20A0CD79-54CA-9B3F-D44F-2B7CE26207D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8D718DC8-69C7-F895-FAB2-F06ACF2DD34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A31280DC-FFDB-6FF3-CB64-9BE26C763B02}"/>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6" name="Group 15">
            <a:extLst>
              <a:ext uri="{FF2B5EF4-FFF2-40B4-BE49-F238E27FC236}">
                <a16:creationId xmlns:a16="http://schemas.microsoft.com/office/drawing/2014/main" id="{A9F65DEA-3B00-3B30-3751-0B3C14A28A74}"/>
              </a:ext>
            </a:extLst>
          </p:cNvPr>
          <p:cNvGrpSpPr/>
          <p:nvPr/>
        </p:nvGrpSpPr>
        <p:grpSpPr>
          <a:xfrm>
            <a:off x="568869" y="1400411"/>
            <a:ext cx="5720262" cy="2362460"/>
            <a:chOff x="1550079" y="407839"/>
            <a:chExt cx="5720262" cy="2362459"/>
          </a:xfrm>
        </p:grpSpPr>
        <p:sp>
          <p:nvSpPr>
            <p:cNvPr id="10" name="Rectangle 9">
              <a:extLst>
                <a:ext uri="{FF2B5EF4-FFF2-40B4-BE49-F238E27FC236}">
                  <a16:creationId xmlns:a16="http://schemas.microsoft.com/office/drawing/2014/main" id="{428270CB-C8F4-56EE-467E-C8AF30F0E34B}"/>
                </a:ext>
              </a:extLst>
            </p:cNvPr>
            <p:cNvSpPr/>
            <p:nvPr/>
          </p:nvSpPr>
          <p:spPr>
            <a:xfrm>
              <a:off x="1550079" y="1227581"/>
              <a:ext cx="5720262" cy="154271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Gill Sans MT" panose="020B0502020104020203" pitchFamily="34" charset="0"/>
                </a:rPr>
                <a:t>An animation lets an element gradually change from one style to another.</a:t>
              </a:r>
            </a:p>
            <a:p>
              <a:r>
                <a:rPr lang="en-US" sz="2000" dirty="0">
                  <a:solidFill>
                    <a:schemeClr val="tx1"/>
                  </a:solidFill>
                  <a:latin typeface="Gill Sans MT" panose="020B0502020104020203" pitchFamily="34" charset="0"/>
                </a:rPr>
                <a:t>You can change as many CSS properties you want, as many times as you want.</a:t>
              </a:r>
            </a:p>
          </p:txBody>
        </p:sp>
        <p:sp>
          <p:nvSpPr>
            <p:cNvPr id="3" name="Rectangle 2">
              <a:extLst>
                <a:ext uri="{FF2B5EF4-FFF2-40B4-BE49-F238E27FC236}">
                  <a16:creationId xmlns:a16="http://schemas.microsoft.com/office/drawing/2014/main" id="{9C5DA4FE-252B-13BB-F030-EFB49412E003}"/>
                </a:ext>
              </a:extLst>
            </p:cNvPr>
            <p:cNvSpPr/>
            <p:nvPr/>
          </p:nvSpPr>
          <p:spPr>
            <a:xfrm>
              <a:off x="2642841" y="407839"/>
              <a:ext cx="3534738" cy="68111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erlin Sans FB" panose="020E0602020502020306" pitchFamily="34" charset="0"/>
                </a:rPr>
                <a:t>CSS - Animation</a:t>
              </a:r>
            </a:p>
          </p:txBody>
        </p:sp>
      </p:grpSp>
      <p:sp>
        <p:nvSpPr>
          <p:cNvPr id="27" name="Rectangle 26">
            <a:extLst>
              <a:ext uri="{FF2B5EF4-FFF2-40B4-BE49-F238E27FC236}">
                <a16:creationId xmlns:a16="http://schemas.microsoft.com/office/drawing/2014/main" id="{60B3887F-F610-B368-C154-8128A9DB57BB}"/>
              </a:ext>
            </a:extLst>
          </p:cNvPr>
          <p:cNvSpPr/>
          <p:nvPr/>
        </p:nvSpPr>
        <p:spPr>
          <a:xfrm>
            <a:off x="328508" y="4042313"/>
            <a:ext cx="6232125" cy="663956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div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animation-name: [name];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animation-duration:3s;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animation-timing-function: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linear|ease|ease-in|ease-in-out|ease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out|ease-in-out|step-start|step</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end|steps</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int,step</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-position)}cubic-	Bezier(</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n,n,n,n</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animation-delay: 2s;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animation-iteration-count:number|infinite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animation-direction: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reverse|alternate|alternate-reverse</a:t>
            </a: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@keyframes [name] {</a:t>
            </a:r>
          </a:p>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from { </a:t>
            </a:r>
          </a:p>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sytanx-css</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to { </a:t>
            </a:r>
          </a:p>
          <a:p>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r>
              <a:rPr lang="en-US" sz="1801" dirty="0" err="1">
                <a:solidFill>
                  <a:schemeClr val="tx1"/>
                </a:solidFill>
                <a:latin typeface="Cascadia Code" panose="020B0609020000020004" pitchFamily="49" charset="0"/>
                <a:ea typeface="Cascadia Code" panose="020B0609020000020004" pitchFamily="49" charset="0"/>
                <a:cs typeface="Cascadia Code" panose="020B0609020000020004" pitchFamily="49" charset="0"/>
              </a:rPr>
              <a:t>sytanx-css</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  }</a:t>
            </a:r>
            <a:b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1801"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562064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DE8AFD8-3EF1-3216-30A4-A5293E3119B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C0BE3BD-B0E8-E240-2896-9B7EDBF00E81}"/>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C44AE94B-56A3-18D8-86A6-65F8DC0C3FC1}"/>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8DEE36E-B2A2-132B-CACA-2337039BCAFB}"/>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10D25AC-00EC-2D7D-3323-064A844AB7A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69511ED2-A33C-669A-1F01-E9F3AF48C075}"/>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FB8EE402-0CDE-485E-8C45-4A4D767D817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5" name="Group 14">
            <a:extLst>
              <a:ext uri="{FF2B5EF4-FFF2-40B4-BE49-F238E27FC236}">
                <a16:creationId xmlns:a16="http://schemas.microsoft.com/office/drawing/2014/main" id="{D45E486F-771A-3533-38C7-3E261F4216CA}"/>
              </a:ext>
            </a:extLst>
          </p:cNvPr>
          <p:cNvGrpSpPr/>
          <p:nvPr/>
        </p:nvGrpSpPr>
        <p:grpSpPr>
          <a:xfrm>
            <a:off x="329841" y="1986463"/>
            <a:ext cx="6198317" cy="3951715"/>
            <a:chOff x="232963" y="1027162"/>
            <a:chExt cx="6198317" cy="3951715"/>
          </a:xfrm>
        </p:grpSpPr>
        <p:sp>
          <p:nvSpPr>
            <p:cNvPr id="4" name="Rectangle 3">
              <a:extLst>
                <a:ext uri="{FF2B5EF4-FFF2-40B4-BE49-F238E27FC236}">
                  <a16:creationId xmlns:a16="http://schemas.microsoft.com/office/drawing/2014/main" id="{0C8B2CC0-F26D-E4F1-41AC-9636CAD0A598}"/>
                </a:ext>
              </a:extLst>
            </p:cNvPr>
            <p:cNvSpPr/>
            <p:nvPr/>
          </p:nvSpPr>
          <p:spPr>
            <a:xfrm>
              <a:off x="232963" y="1832426"/>
              <a:ext cx="6198317" cy="314645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Gill Sans MT" panose="020B0502020104020203" pitchFamily="34" charset="0"/>
                </a:rPr>
                <a:t>CSS Flexbox is short for the CSS Flexible Box Layout Module.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Flexbox is a layout </a:t>
              </a:r>
              <a:r>
                <a:rPr lang="en-US" sz="2000" b="1" dirty="0">
                  <a:solidFill>
                    <a:schemeClr val="tx1"/>
                  </a:solidFill>
                  <a:latin typeface="Gill Sans MT" panose="020B0502020104020203" pitchFamily="34" charset="0"/>
                </a:rPr>
                <a:t>model for arranging items (horizontally or vertically) within a container</a:t>
              </a:r>
              <a:r>
                <a:rPr lang="en-US" sz="2000" dirty="0">
                  <a:solidFill>
                    <a:schemeClr val="tx1"/>
                  </a:solidFill>
                  <a:latin typeface="Gill Sans MT" panose="020B0502020104020203" pitchFamily="34" charset="0"/>
                </a:rPr>
                <a:t>, in a flexible and responsive way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Flexbox makes it easy to design a flexible and responsive layout, without using float or positioning.</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CSS Flexbox is used for </a:t>
              </a:r>
              <a:r>
                <a:rPr lang="en-US" sz="2000" b="1" dirty="0">
                  <a:solidFill>
                    <a:schemeClr val="tx1"/>
                  </a:solidFill>
                  <a:latin typeface="Gill Sans MT" panose="020B0502020104020203" pitchFamily="34" charset="0"/>
                </a:rPr>
                <a:t>a one-dimensional layout, with rows OR columns.</a:t>
              </a:r>
            </a:p>
          </p:txBody>
        </p:sp>
        <p:sp>
          <p:nvSpPr>
            <p:cNvPr id="11" name="Rectangle 10">
              <a:extLst>
                <a:ext uri="{FF2B5EF4-FFF2-40B4-BE49-F238E27FC236}">
                  <a16:creationId xmlns:a16="http://schemas.microsoft.com/office/drawing/2014/main" id="{A6E88252-D50A-8305-834A-2BEE5669F5CC}"/>
                </a:ext>
              </a:extLst>
            </p:cNvPr>
            <p:cNvSpPr/>
            <p:nvPr/>
          </p:nvSpPr>
          <p:spPr>
            <a:xfrm>
              <a:off x="429294" y="1027162"/>
              <a:ext cx="5556238" cy="66663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erlin Sans FB" panose="020E0602020502020306" pitchFamily="34" charset="0"/>
                </a:rPr>
                <a:t>CSS Flexbox (Flexible Box Layout)</a:t>
              </a:r>
            </a:p>
          </p:txBody>
        </p:sp>
      </p:grpSp>
      <p:grpSp>
        <p:nvGrpSpPr>
          <p:cNvPr id="14" name="Group 13">
            <a:extLst>
              <a:ext uri="{FF2B5EF4-FFF2-40B4-BE49-F238E27FC236}">
                <a16:creationId xmlns:a16="http://schemas.microsoft.com/office/drawing/2014/main" id="{DB14C2AC-BFF8-6DE4-AE38-63923B11609B}"/>
              </a:ext>
            </a:extLst>
          </p:cNvPr>
          <p:cNvGrpSpPr/>
          <p:nvPr/>
        </p:nvGrpSpPr>
        <p:grpSpPr>
          <a:xfrm>
            <a:off x="204370" y="6775740"/>
            <a:ext cx="6449261" cy="2646998"/>
            <a:chOff x="204370" y="6775740"/>
            <a:chExt cx="6449261" cy="2646998"/>
          </a:xfrm>
        </p:grpSpPr>
        <p:sp>
          <p:nvSpPr>
            <p:cNvPr id="17" name="Rectangle 16">
              <a:extLst>
                <a:ext uri="{FF2B5EF4-FFF2-40B4-BE49-F238E27FC236}">
                  <a16:creationId xmlns:a16="http://schemas.microsoft.com/office/drawing/2014/main" id="{216A71CE-553B-4E4E-9908-0BCAFF015FA7}"/>
                </a:ext>
              </a:extLst>
            </p:cNvPr>
            <p:cNvSpPr/>
            <p:nvPr/>
          </p:nvSpPr>
          <p:spPr>
            <a:xfrm>
              <a:off x="1944865" y="6775740"/>
              <a:ext cx="2999412" cy="4571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b="1" dirty="0" err="1">
                  <a:solidFill>
                    <a:schemeClr val="tx1"/>
                  </a:solidFill>
                  <a:latin typeface="Gill Sans MT" panose="020B0502020104020203" pitchFamily="34" charset="0"/>
                </a:rPr>
                <a:t>Css</a:t>
              </a:r>
              <a:r>
                <a:rPr lang="en-US" sz="1801" b="1" dirty="0">
                  <a:solidFill>
                    <a:schemeClr val="tx1"/>
                  </a:solidFill>
                  <a:latin typeface="Gill Sans MT" panose="020B0502020104020203" pitchFamily="34" charset="0"/>
                </a:rPr>
                <a:t> Flexbox Components</a:t>
              </a:r>
            </a:p>
          </p:txBody>
        </p:sp>
        <p:grpSp>
          <p:nvGrpSpPr>
            <p:cNvPr id="13" name="Group 12">
              <a:extLst>
                <a:ext uri="{FF2B5EF4-FFF2-40B4-BE49-F238E27FC236}">
                  <a16:creationId xmlns:a16="http://schemas.microsoft.com/office/drawing/2014/main" id="{F7369F96-37BF-0EC8-DD5C-A15C82F1C7D7}"/>
                </a:ext>
              </a:extLst>
            </p:cNvPr>
            <p:cNvGrpSpPr/>
            <p:nvPr/>
          </p:nvGrpSpPr>
          <p:grpSpPr>
            <a:xfrm>
              <a:off x="204370" y="7422152"/>
              <a:ext cx="6449261" cy="2000586"/>
              <a:chOff x="204370" y="6050552"/>
              <a:chExt cx="6449261" cy="2000586"/>
            </a:xfrm>
          </p:grpSpPr>
          <p:grpSp>
            <p:nvGrpSpPr>
              <p:cNvPr id="34" name="Group 33">
                <a:extLst>
                  <a:ext uri="{FF2B5EF4-FFF2-40B4-BE49-F238E27FC236}">
                    <a16:creationId xmlns:a16="http://schemas.microsoft.com/office/drawing/2014/main" id="{A58C1724-AC99-619C-9487-05E0B3537A39}"/>
                  </a:ext>
                </a:extLst>
              </p:cNvPr>
              <p:cNvGrpSpPr/>
              <p:nvPr/>
            </p:nvGrpSpPr>
            <p:grpSpPr>
              <a:xfrm>
                <a:off x="204370" y="6050552"/>
                <a:ext cx="6449261" cy="2000586"/>
                <a:chOff x="257834" y="4546121"/>
                <a:chExt cx="6449260" cy="2000586"/>
              </a:xfrm>
            </p:grpSpPr>
            <p:sp>
              <p:nvSpPr>
                <p:cNvPr id="22" name="Rectangle 21">
                  <a:extLst>
                    <a:ext uri="{FF2B5EF4-FFF2-40B4-BE49-F238E27FC236}">
                      <a16:creationId xmlns:a16="http://schemas.microsoft.com/office/drawing/2014/main" id="{34A59F07-F50E-8D90-96F7-CAA2C38A3D44}"/>
                    </a:ext>
                  </a:extLst>
                </p:cNvPr>
                <p:cNvSpPr/>
                <p:nvPr/>
              </p:nvSpPr>
              <p:spPr>
                <a:xfrm>
                  <a:off x="257834" y="4546121"/>
                  <a:ext cx="6327859" cy="13522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29" name="Group 28">
                  <a:extLst>
                    <a:ext uri="{FF2B5EF4-FFF2-40B4-BE49-F238E27FC236}">
                      <a16:creationId xmlns:a16="http://schemas.microsoft.com/office/drawing/2014/main" id="{9ABB250B-4F67-67A5-A011-288E6B1C215D}"/>
                    </a:ext>
                  </a:extLst>
                </p:cNvPr>
                <p:cNvGrpSpPr/>
                <p:nvPr/>
              </p:nvGrpSpPr>
              <p:grpSpPr>
                <a:xfrm>
                  <a:off x="4689059" y="5377873"/>
                  <a:ext cx="2018035" cy="1168834"/>
                  <a:chOff x="4689059" y="5377873"/>
                  <a:chExt cx="2018035" cy="1168834"/>
                </a:xfrm>
              </p:grpSpPr>
              <p:sp>
                <p:nvSpPr>
                  <p:cNvPr id="25" name="Arrow: Curved Right 24">
                    <a:extLst>
                      <a:ext uri="{FF2B5EF4-FFF2-40B4-BE49-F238E27FC236}">
                        <a16:creationId xmlns:a16="http://schemas.microsoft.com/office/drawing/2014/main" id="{1E64E020-56B5-BE8E-EC4B-42D0076BB600}"/>
                      </a:ext>
                    </a:extLst>
                  </p:cNvPr>
                  <p:cNvSpPr/>
                  <p:nvPr/>
                </p:nvSpPr>
                <p:spPr>
                  <a:xfrm rot="16200000" flipH="1">
                    <a:off x="5194938" y="5063084"/>
                    <a:ext cx="586573" cy="121615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12" name="Rectangle 11">
                    <a:extLst>
                      <a:ext uri="{FF2B5EF4-FFF2-40B4-BE49-F238E27FC236}">
                        <a16:creationId xmlns:a16="http://schemas.microsoft.com/office/drawing/2014/main" id="{2941666D-5707-C1BF-8BEB-8C9B9F269759}"/>
                      </a:ext>
                    </a:extLst>
                  </p:cNvPr>
                  <p:cNvSpPr/>
                  <p:nvPr/>
                </p:nvSpPr>
                <p:spPr>
                  <a:xfrm>
                    <a:off x="4689059" y="5937107"/>
                    <a:ext cx="2018035" cy="609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Container / Parent</a:t>
                    </a:r>
                  </a:p>
                </p:txBody>
              </p:sp>
            </p:grpSp>
          </p:grpSp>
          <p:grpSp>
            <p:nvGrpSpPr>
              <p:cNvPr id="46" name="Group 45">
                <a:extLst>
                  <a:ext uri="{FF2B5EF4-FFF2-40B4-BE49-F238E27FC236}">
                    <a16:creationId xmlns:a16="http://schemas.microsoft.com/office/drawing/2014/main" id="{63FF3DC4-A84F-A665-4F1F-C48488861F06}"/>
                  </a:ext>
                </a:extLst>
              </p:cNvPr>
              <p:cNvGrpSpPr/>
              <p:nvPr/>
            </p:nvGrpSpPr>
            <p:grpSpPr>
              <a:xfrm>
                <a:off x="270817" y="6072154"/>
                <a:ext cx="6238574" cy="1297995"/>
                <a:chOff x="388037" y="4638784"/>
                <a:chExt cx="6238573" cy="1297995"/>
              </a:xfrm>
            </p:grpSpPr>
            <p:grpSp>
              <p:nvGrpSpPr>
                <p:cNvPr id="33" name="Group 32">
                  <a:extLst>
                    <a:ext uri="{FF2B5EF4-FFF2-40B4-BE49-F238E27FC236}">
                      <a16:creationId xmlns:a16="http://schemas.microsoft.com/office/drawing/2014/main" id="{0A5A864A-FCBB-6456-731F-ABBC9DE76D16}"/>
                    </a:ext>
                  </a:extLst>
                </p:cNvPr>
                <p:cNvGrpSpPr/>
                <p:nvPr/>
              </p:nvGrpSpPr>
              <p:grpSpPr>
                <a:xfrm>
                  <a:off x="2443842" y="4663309"/>
                  <a:ext cx="2262867" cy="1262232"/>
                  <a:chOff x="3366061" y="4681541"/>
                  <a:chExt cx="2262867" cy="1262232"/>
                </a:xfrm>
              </p:grpSpPr>
              <p:grpSp>
                <p:nvGrpSpPr>
                  <p:cNvPr id="30" name="Group 29">
                    <a:extLst>
                      <a:ext uri="{FF2B5EF4-FFF2-40B4-BE49-F238E27FC236}">
                        <a16:creationId xmlns:a16="http://schemas.microsoft.com/office/drawing/2014/main" id="{C0A813E1-6A87-1900-EFCC-96D92FBE50D0}"/>
                      </a:ext>
                    </a:extLst>
                  </p:cNvPr>
                  <p:cNvGrpSpPr/>
                  <p:nvPr/>
                </p:nvGrpSpPr>
                <p:grpSpPr>
                  <a:xfrm>
                    <a:off x="3366061" y="4681541"/>
                    <a:ext cx="1826946" cy="998395"/>
                    <a:chOff x="3366061" y="4681541"/>
                    <a:chExt cx="1826946" cy="998395"/>
                  </a:xfrm>
                </p:grpSpPr>
                <p:sp>
                  <p:nvSpPr>
                    <p:cNvPr id="21" name="Rectangle 20">
                      <a:extLst>
                        <a:ext uri="{FF2B5EF4-FFF2-40B4-BE49-F238E27FC236}">
                          <a16:creationId xmlns:a16="http://schemas.microsoft.com/office/drawing/2014/main" id="{34D32D43-4DCD-E089-B67D-833415A34B7A}"/>
                        </a:ext>
                      </a:extLst>
                    </p:cNvPr>
                    <p:cNvSpPr/>
                    <p:nvPr/>
                  </p:nvSpPr>
                  <p:spPr>
                    <a:xfrm>
                      <a:off x="3366061" y="4778454"/>
                      <a:ext cx="881519" cy="90148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6" name="Arrow: Curved Right 25">
                      <a:extLst>
                        <a:ext uri="{FF2B5EF4-FFF2-40B4-BE49-F238E27FC236}">
                          <a16:creationId xmlns:a16="http://schemas.microsoft.com/office/drawing/2014/main" id="{34A6D927-2623-CD55-F125-C98AA1539460}"/>
                        </a:ext>
                      </a:extLst>
                    </p:cNvPr>
                    <p:cNvSpPr/>
                    <p:nvPr/>
                  </p:nvSpPr>
                  <p:spPr>
                    <a:xfrm rot="16200000" flipH="1">
                      <a:off x="4219171" y="4439225"/>
                      <a:ext cx="731520" cy="1216152"/>
                    </a:xfrm>
                    <a:prstGeom prst="curved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sp>
                <p:nvSpPr>
                  <p:cNvPr id="32" name="Rectangle 31">
                    <a:extLst>
                      <a:ext uri="{FF2B5EF4-FFF2-40B4-BE49-F238E27FC236}">
                        <a16:creationId xmlns:a16="http://schemas.microsoft.com/office/drawing/2014/main" id="{3BE76634-4084-1410-CD0D-5EF12ECF4C4D}"/>
                      </a:ext>
                    </a:extLst>
                  </p:cNvPr>
                  <p:cNvSpPr/>
                  <p:nvPr/>
                </p:nvSpPr>
                <p:spPr>
                  <a:xfrm>
                    <a:off x="4247580" y="5377298"/>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nvGrpSpPr>
                <p:cNvPr id="35" name="Group 34">
                  <a:extLst>
                    <a:ext uri="{FF2B5EF4-FFF2-40B4-BE49-F238E27FC236}">
                      <a16:creationId xmlns:a16="http://schemas.microsoft.com/office/drawing/2014/main" id="{51A8FF3D-1159-E9CB-AFF4-7C5DD622EFB9}"/>
                    </a:ext>
                  </a:extLst>
                </p:cNvPr>
                <p:cNvGrpSpPr/>
                <p:nvPr/>
              </p:nvGrpSpPr>
              <p:grpSpPr>
                <a:xfrm>
                  <a:off x="388037" y="4681397"/>
                  <a:ext cx="2186918" cy="1255382"/>
                  <a:chOff x="3793588" y="4703834"/>
                  <a:chExt cx="2186918" cy="1255382"/>
                </a:xfrm>
              </p:grpSpPr>
              <p:grpSp>
                <p:nvGrpSpPr>
                  <p:cNvPr id="36" name="Group 35">
                    <a:extLst>
                      <a:ext uri="{FF2B5EF4-FFF2-40B4-BE49-F238E27FC236}">
                        <a16:creationId xmlns:a16="http://schemas.microsoft.com/office/drawing/2014/main" id="{B8606BB2-13C5-B1FE-694B-3581BB3162CC}"/>
                      </a:ext>
                    </a:extLst>
                  </p:cNvPr>
                  <p:cNvGrpSpPr/>
                  <p:nvPr/>
                </p:nvGrpSpPr>
                <p:grpSpPr>
                  <a:xfrm>
                    <a:off x="3793588" y="4703834"/>
                    <a:ext cx="1826946" cy="998395"/>
                    <a:chOff x="3793588" y="4703834"/>
                    <a:chExt cx="1826946" cy="998395"/>
                  </a:xfrm>
                </p:grpSpPr>
                <p:sp>
                  <p:nvSpPr>
                    <p:cNvPr id="39" name="Rectangle 38">
                      <a:extLst>
                        <a:ext uri="{FF2B5EF4-FFF2-40B4-BE49-F238E27FC236}">
                          <a16:creationId xmlns:a16="http://schemas.microsoft.com/office/drawing/2014/main" id="{7686D906-2DA5-CB43-B764-E6A5FAE3FDCD}"/>
                        </a:ext>
                      </a:extLst>
                    </p:cNvPr>
                    <p:cNvSpPr/>
                    <p:nvPr/>
                  </p:nvSpPr>
                  <p:spPr>
                    <a:xfrm>
                      <a:off x="3793588" y="4800747"/>
                      <a:ext cx="881519" cy="9014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0" name="Arrow: Curved Right 39">
                      <a:extLst>
                        <a:ext uri="{FF2B5EF4-FFF2-40B4-BE49-F238E27FC236}">
                          <a16:creationId xmlns:a16="http://schemas.microsoft.com/office/drawing/2014/main" id="{786341E4-66FB-E9D2-3545-F9116E86D976}"/>
                        </a:ext>
                      </a:extLst>
                    </p:cNvPr>
                    <p:cNvSpPr/>
                    <p:nvPr/>
                  </p:nvSpPr>
                  <p:spPr>
                    <a:xfrm rot="16200000" flipH="1">
                      <a:off x="4646698" y="4461518"/>
                      <a:ext cx="731520" cy="1216152"/>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sp>
                <p:nvSpPr>
                  <p:cNvPr id="38" name="Rectangle 37">
                    <a:extLst>
                      <a:ext uri="{FF2B5EF4-FFF2-40B4-BE49-F238E27FC236}">
                        <a16:creationId xmlns:a16="http://schemas.microsoft.com/office/drawing/2014/main" id="{19330365-FE06-7455-DE48-3409906A04CF}"/>
                      </a:ext>
                    </a:extLst>
                  </p:cNvPr>
                  <p:cNvSpPr/>
                  <p:nvPr/>
                </p:nvSpPr>
                <p:spPr>
                  <a:xfrm>
                    <a:off x="4599158" y="539274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nvGrpSpPr>
                <p:cNvPr id="41" name="Group 40">
                  <a:extLst>
                    <a:ext uri="{FF2B5EF4-FFF2-40B4-BE49-F238E27FC236}">
                      <a16:creationId xmlns:a16="http://schemas.microsoft.com/office/drawing/2014/main" id="{49451D10-DA61-7649-61DB-01F2E3A9D74E}"/>
                    </a:ext>
                  </a:extLst>
                </p:cNvPr>
                <p:cNvGrpSpPr/>
                <p:nvPr/>
              </p:nvGrpSpPr>
              <p:grpSpPr>
                <a:xfrm>
                  <a:off x="4277884" y="4638784"/>
                  <a:ext cx="2348726" cy="1076071"/>
                  <a:chOff x="2626114" y="4737196"/>
                  <a:chExt cx="2348726" cy="1076071"/>
                </a:xfrm>
                <a:solidFill>
                  <a:schemeClr val="accent4"/>
                </a:solidFill>
              </p:grpSpPr>
              <p:grpSp>
                <p:nvGrpSpPr>
                  <p:cNvPr id="42" name="Group 41">
                    <a:extLst>
                      <a:ext uri="{FF2B5EF4-FFF2-40B4-BE49-F238E27FC236}">
                        <a16:creationId xmlns:a16="http://schemas.microsoft.com/office/drawing/2014/main" id="{B365E291-E20C-5373-7223-2B445A648265}"/>
                      </a:ext>
                    </a:extLst>
                  </p:cNvPr>
                  <p:cNvGrpSpPr/>
                  <p:nvPr/>
                </p:nvGrpSpPr>
                <p:grpSpPr>
                  <a:xfrm>
                    <a:off x="2626114" y="4737196"/>
                    <a:ext cx="1826946" cy="998395"/>
                    <a:chOff x="2626114" y="4737196"/>
                    <a:chExt cx="1826946" cy="998395"/>
                  </a:xfrm>
                  <a:grpFill/>
                </p:grpSpPr>
                <p:sp>
                  <p:nvSpPr>
                    <p:cNvPr id="44" name="Rectangle 43">
                      <a:extLst>
                        <a:ext uri="{FF2B5EF4-FFF2-40B4-BE49-F238E27FC236}">
                          <a16:creationId xmlns:a16="http://schemas.microsoft.com/office/drawing/2014/main" id="{1BD4764E-CB1B-B707-1DC0-A1E22087EF22}"/>
                        </a:ext>
                      </a:extLst>
                    </p:cNvPr>
                    <p:cNvSpPr/>
                    <p:nvPr/>
                  </p:nvSpPr>
                  <p:spPr>
                    <a:xfrm>
                      <a:off x="2626114" y="4834109"/>
                      <a:ext cx="881519" cy="9014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5" name="Arrow: Curved Right 44">
                      <a:extLst>
                        <a:ext uri="{FF2B5EF4-FFF2-40B4-BE49-F238E27FC236}">
                          <a16:creationId xmlns:a16="http://schemas.microsoft.com/office/drawing/2014/main" id="{8D59FCAF-98F3-89F8-2AF7-6D622B8E8873}"/>
                        </a:ext>
                      </a:extLst>
                    </p:cNvPr>
                    <p:cNvSpPr/>
                    <p:nvPr/>
                  </p:nvSpPr>
                  <p:spPr>
                    <a:xfrm rot="16200000" flipH="1">
                      <a:off x="3479224" y="4494880"/>
                      <a:ext cx="731520" cy="1216152"/>
                    </a:xfrm>
                    <a:prstGeom prst="curv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sp>
                <p:nvSpPr>
                  <p:cNvPr id="43" name="Rectangle 42">
                    <a:extLst>
                      <a:ext uri="{FF2B5EF4-FFF2-40B4-BE49-F238E27FC236}">
                        <a16:creationId xmlns:a16="http://schemas.microsoft.com/office/drawing/2014/main" id="{DB458B1D-6D72-DF9E-8CFE-DCC4FCA84661}"/>
                      </a:ext>
                    </a:extLst>
                  </p:cNvPr>
                  <p:cNvSpPr/>
                  <p:nvPr/>
                </p:nvSpPr>
                <p:spPr>
                  <a:xfrm>
                    <a:off x="3593492" y="5246792"/>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grpSp>
      </p:grpSp>
    </p:spTree>
    <p:extLst>
      <p:ext uri="{BB962C8B-B14F-4D97-AF65-F5344CB8AC3E}">
        <p14:creationId xmlns:p14="http://schemas.microsoft.com/office/powerpoint/2010/main" val="2871672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2832424-C77C-D359-69BD-24D0A1B2F27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D936CA1-7C32-10CA-8559-09CB6D1B019D}"/>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CD16C59-8A92-60AD-7954-3043E05CFC97}"/>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F0326BD-F914-80F5-F6D8-DEC6D9A0937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114FBDA8-0B36-E0C1-070E-0433BC716099}"/>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41D5239-4506-3FA6-079A-E581A4423B2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A6C0A6CF-76C6-7356-AAE0-7C9D9BE661A0}"/>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4" name="Rectangle 23">
            <a:extLst>
              <a:ext uri="{FF2B5EF4-FFF2-40B4-BE49-F238E27FC236}">
                <a16:creationId xmlns:a16="http://schemas.microsoft.com/office/drawing/2014/main" id="{95BF5083-6412-77EE-9F52-AE39809D92D5}"/>
              </a:ext>
            </a:extLst>
          </p:cNvPr>
          <p:cNvSpPr/>
          <p:nvPr/>
        </p:nvSpPr>
        <p:spPr>
          <a:xfrm>
            <a:off x="937804" y="1502126"/>
            <a:ext cx="4982391"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Flexbox Container Properties</a:t>
            </a:r>
          </a:p>
        </p:txBody>
      </p:sp>
      <p:sp>
        <p:nvSpPr>
          <p:cNvPr id="28" name="Rectangle 27">
            <a:extLst>
              <a:ext uri="{FF2B5EF4-FFF2-40B4-BE49-F238E27FC236}">
                <a16:creationId xmlns:a16="http://schemas.microsoft.com/office/drawing/2014/main" id="{D257F1F2-24EC-662A-BE59-0C65BD658460}"/>
              </a:ext>
            </a:extLst>
          </p:cNvPr>
          <p:cNvSpPr/>
          <p:nvPr/>
        </p:nvSpPr>
        <p:spPr>
          <a:xfrm>
            <a:off x="279263" y="2136799"/>
            <a:ext cx="6290929" cy="70359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FFFF00"/>
                </a:highlight>
                <a:latin typeface="Gill Sans MT" panose="020B0502020104020203" pitchFamily="34" charset="0"/>
              </a:rPr>
              <a:t>display:  </a:t>
            </a:r>
            <a:r>
              <a:rPr lang="en-US" sz="2000" dirty="0">
                <a:solidFill>
                  <a:schemeClr val="accent1"/>
                </a:solidFill>
                <a:highlight>
                  <a:srgbClr val="FFFF00"/>
                </a:highlight>
                <a:latin typeface="Gill Sans MT" panose="020B0502020104020203" pitchFamily="34" charset="0"/>
              </a:rPr>
              <a:t>flex or inline-flex</a:t>
            </a:r>
            <a:r>
              <a:rPr lang="en-US" sz="2000" dirty="0">
                <a:solidFill>
                  <a:schemeClr val="tx1"/>
                </a:solidFill>
                <a:highlight>
                  <a:srgbClr val="FFFF00"/>
                </a:highlight>
                <a:latin typeface="Gill Sans MT" panose="020B0502020104020203" pitchFamily="34" charset="0"/>
              </a:rPr>
              <a:t>;</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flex-direction:  </a:t>
            </a:r>
            <a:r>
              <a:rPr lang="en-US" sz="2000" dirty="0">
                <a:solidFill>
                  <a:schemeClr val="accent1"/>
                </a:solidFill>
                <a:latin typeface="Gill Sans MT" panose="020B0502020104020203" pitchFamily="34" charset="0"/>
              </a:rPr>
              <a:t>row(default)|</a:t>
            </a:r>
            <a:r>
              <a:rPr lang="en-US" sz="2000" dirty="0" err="1">
                <a:solidFill>
                  <a:schemeClr val="accent1"/>
                </a:solidFill>
                <a:latin typeface="Gill Sans MT" panose="020B0502020104020203" pitchFamily="34" charset="0"/>
              </a:rPr>
              <a:t>column|row-reverse|column-reverse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flex-wrap: </a:t>
            </a:r>
            <a:r>
              <a:rPr lang="en-US" sz="2000" dirty="0" err="1">
                <a:solidFill>
                  <a:schemeClr val="accent1"/>
                </a:solidFill>
                <a:latin typeface="Gill Sans MT" panose="020B0502020104020203" pitchFamily="34" charset="0"/>
              </a:rPr>
              <a:t>nowrap</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wrap|wrap-reverse</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flex-flow: </a:t>
            </a:r>
            <a:r>
              <a:rPr lang="en-US" sz="2000" dirty="0">
                <a:solidFill>
                  <a:schemeClr val="accent1"/>
                </a:solidFill>
                <a:latin typeface="Gill Sans MT" panose="020B0502020104020203" pitchFamily="34" charset="0"/>
              </a:rPr>
              <a:t>flex-direction flex-wrap</a:t>
            </a:r>
            <a:br>
              <a:rPr lang="en-US" sz="2000" dirty="0">
                <a:solidFill>
                  <a:schemeClr val="accent1"/>
                </a:solidFill>
                <a:latin typeface="Gill Sans MT" panose="020B0502020104020203" pitchFamily="34" charset="0"/>
              </a:rPr>
            </a:br>
            <a:br>
              <a:rPr lang="en-US" sz="2000" dirty="0">
                <a:solidFill>
                  <a:schemeClr val="accent1"/>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Horizontally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justify-content: </a:t>
            </a:r>
            <a:r>
              <a:rPr lang="en-US" sz="2000" dirty="0" err="1">
                <a:solidFill>
                  <a:schemeClr val="accent1"/>
                </a:solidFill>
                <a:latin typeface="Gill Sans MT" panose="020B0502020104020203" pitchFamily="34" charset="0"/>
              </a:rPr>
              <a:t>center|flex-start</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flex-end|space-around|space-between|space-evenly</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justify-items: </a:t>
            </a:r>
            <a:r>
              <a:rPr lang="en-US" sz="2000" dirty="0" err="1">
                <a:solidFill>
                  <a:schemeClr val="accent1"/>
                </a:solidFill>
                <a:latin typeface="Gill Sans MT" panose="020B0502020104020203" pitchFamily="34" charset="0"/>
              </a:rPr>
              <a:t>center|flex-start|flex-end|stretch|baseline|normal</a:t>
            </a:r>
            <a:r>
              <a:rPr lang="en-US" sz="2000" dirty="0">
                <a:solidFill>
                  <a:schemeClr val="accent1"/>
                </a:solidFill>
                <a:latin typeface="Gill Sans MT" panose="020B0502020104020203" pitchFamily="34" charset="0"/>
              </a:rPr>
              <a:t>(default)</a:t>
            </a:r>
          </a:p>
          <a:p>
            <a:br>
              <a:rPr lang="en-US" sz="2000" dirty="0">
                <a:solidFill>
                  <a:schemeClr val="accent1"/>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Vertically</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align-content: </a:t>
            </a:r>
            <a:r>
              <a:rPr lang="en-US" sz="2000" dirty="0" err="1">
                <a:solidFill>
                  <a:schemeClr val="accent1"/>
                </a:solidFill>
                <a:latin typeface="Gill Sans MT" panose="020B0502020104020203" pitchFamily="34" charset="0"/>
              </a:rPr>
              <a:t>center|stretch</a:t>
            </a:r>
            <a:r>
              <a:rPr lang="en-US" sz="2000" dirty="0">
                <a:solidFill>
                  <a:schemeClr val="accent1"/>
                </a:solidFill>
                <a:latin typeface="Gill Sans MT" panose="020B0502020104020203" pitchFamily="34" charset="0"/>
              </a:rPr>
              <a:t>(default)|</a:t>
            </a:r>
            <a:r>
              <a:rPr lang="en-US" sz="2000" dirty="0" err="1">
                <a:solidFill>
                  <a:schemeClr val="accent1"/>
                </a:solidFill>
                <a:latin typeface="Gill Sans MT" panose="020B0502020104020203" pitchFamily="34" charset="0"/>
              </a:rPr>
              <a:t>flex-start|flex-end|space-around|space-between|space-evenly</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align-items: </a:t>
            </a:r>
            <a:r>
              <a:rPr lang="en-US" sz="2000" dirty="0" err="1">
                <a:solidFill>
                  <a:schemeClr val="accent1"/>
                </a:solidFill>
                <a:latin typeface="Gill Sans MT" panose="020B0502020104020203" pitchFamily="34" charset="0"/>
              </a:rPr>
              <a:t>center|flex-start|flex-end|stretch|baseline|normal</a:t>
            </a:r>
            <a:r>
              <a:rPr lang="en-US" sz="2000" dirty="0">
                <a:solidFill>
                  <a:schemeClr val="accent1"/>
                </a:solidFill>
                <a:latin typeface="Gill Sans MT" panose="020B0502020104020203" pitchFamily="34" charset="0"/>
              </a:rPr>
              <a:t>(default)</a:t>
            </a:r>
            <a:br>
              <a:rPr lang="en-US" sz="2000" dirty="0">
                <a:solidFill>
                  <a:schemeClr val="accent1"/>
                </a:solidFill>
                <a:latin typeface="Gill Sans MT" panose="020B0502020104020203" pitchFamily="34" charset="0"/>
              </a:rPr>
            </a:br>
            <a:br>
              <a:rPr lang="en-US" sz="2000" dirty="0">
                <a:solidFill>
                  <a:schemeClr val="accent1"/>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Both Vertically &amp; Horizontally</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place-content: </a:t>
            </a:r>
            <a:r>
              <a:rPr lang="en-US" sz="2000" dirty="0">
                <a:solidFill>
                  <a:schemeClr val="accent1"/>
                </a:solidFill>
                <a:latin typeface="Gill Sans MT" panose="020B0502020104020203" pitchFamily="34" charset="0"/>
              </a:rPr>
              <a:t>align-content justify-content;</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place-items: </a:t>
            </a:r>
            <a:r>
              <a:rPr lang="en-US" sz="2000" dirty="0">
                <a:solidFill>
                  <a:schemeClr val="accent1"/>
                </a:solidFill>
                <a:latin typeface="Gill Sans MT" panose="020B0502020104020203" pitchFamily="34" charset="0"/>
              </a:rPr>
              <a:t>align-items justify-items;</a:t>
            </a:r>
          </a:p>
        </p:txBody>
      </p:sp>
      <p:grpSp>
        <p:nvGrpSpPr>
          <p:cNvPr id="16" name="Group 15">
            <a:extLst>
              <a:ext uri="{FF2B5EF4-FFF2-40B4-BE49-F238E27FC236}">
                <a16:creationId xmlns:a16="http://schemas.microsoft.com/office/drawing/2014/main" id="{64BC01C4-BCCA-F809-4FCB-1750425C185A}"/>
              </a:ext>
            </a:extLst>
          </p:cNvPr>
          <p:cNvGrpSpPr/>
          <p:nvPr/>
        </p:nvGrpSpPr>
        <p:grpSpPr>
          <a:xfrm>
            <a:off x="2786028" y="2142722"/>
            <a:ext cx="3316917" cy="507881"/>
            <a:chOff x="461753" y="3857415"/>
            <a:chExt cx="3316917" cy="507881"/>
          </a:xfrm>
        </p:grpSpPr>
        <p:cxnSp>
          <p:nvCxnSpPr>
            <p:cNvPr id="3" name="Connector: Curved 2">
              <a:extLst>
                <a:ext uri="{FF2B5EF4-FFF2-40B4-BE49-F238E27FC236}">
                  <a16:creationId xmlns:a16="http://schemas.microsoft.com/office/drawing/2014/main" id="{E86BB1CE-56A9-AEF0-D02F-7542C346CBD6}"/>
                </a:ext>
              </a:extLst>
            </p:cNvPr>
            <p:cNvCxnSpPr>
              <a:cxnSpLocks/>
            </p:cNvCxnSpPr>
            <p:nvPr/>
          </p:nvCxnSpPr>
          <p:spPr>
            <a:xfrm rot="10800000" flipV="1">
              <a:off x="601806" y="3959025"/>
              <a:ext cx="495225" cy="364248"/>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C504A45-DE90-EAB0-0B6A-C42B5722F67D}"/>
                </a:ext>
              </a:extLst>
            </p:cNvPr>
            <p:cNvSpPr/>
            <p:nvPr/>
          </p:nvSpPr>
          <p:spPr>
            <a:xfrm>
              <a:off x="461753" y="3857415"/>
              <a:ext cx="3316917" cy="5078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i="1" dirty="0">
                  <a:solidFill>
                    <a:srgbClr val="00B050"/>
                  </a:solidFill>
                  <a:highlight>
                    <a:srgbClr val="FFFF00"/>
                  </a:highlight>
                  <a:latin typeface="Berlin Sans FB" panose="020E0602020502020306" pitchFamily="34" charset="0"/>
                </a:rPr>
                <a:t>Must set! &amp; make sure container is bigger than item</a:t>
              </a:r>
            </a:p>
          </p:txBody>
        </p:sp>
      </p:grpSp>
    </p:spTree>
    <p:extLst>
      <p:ext uri="{BB962C8B-B14F-4D97-AF65-F5344CB8AC3E}">
        <p14:creationId xmlns:p14="http://schemas.microsoft.com/office/powerpoint/2010/main" val="4224810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6B81527B-BCAE-4B6C-751C-9172A9E2DE0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5CC84E3-9FBE-9153-C387-2A39A4CD1AB1}"/>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1AAB1E03-4830-7785-9454-F3491BE0FF31}"/>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80D4FFCD-EFCE-17B1-1700-232D6DA2FA68}"/>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ED4D2CA6-F242-533E-0482-936595C29BF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956CC91F-7456-CEB4-2AC3-BE1236ABB207}"/>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52D6A755-A968-5D0D-60F3-3E3341F7000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 name="Group 3">
            <a:extLst>
              <a:ext uri="{FF2B5EF4-FFF2-40B4-BE49-F238E27FC236}">
                <a16:creationId xmlns:a16="http://schemas.microsoft.com/office/drawing/2014/main" id="{09DCE536-32AA-181E-839B-04E9C481B794}"/>
              </a:ext>
            </a:extLst>
          </p:cNvPr>
          <p:cNvGrpSpPr/>
          <p:nvPr/>
        </p:nvGrpSpPr>
        <p:grpSpPr>
          <a:xfrm>
            <a:off x="590824" y="3772197"/>
            <a:ext cx="5640299" cy="3966401"/>
            <a:chOff x="3121188" y="30085"/>
            <a:chExt cx="5640299" cy="3966401"/>
          </a:xfrm>
        </p:grpSpPr>
        <p:sp>
          <p:nvSpPr>
            <p:cNvPr id="11" name="Rectangle 10">
              <a:extLst>
                <a:ext uri="{FF2B5EF4-FFF2-40B4-BE49-F238E27FC236}">
                  <a16:creationId xmlns:a16="http://schemas.microsoft.com/office/drawing/2014/main" id="{3C726C50-27D0-1522-3AD7-062CA910B0DA}"/>
                </a:ext>
              </a:extLst>
            </p:cNvPr>
            <p:cNvSpPr/>
            <p:nvPr/>
          </p:nvSpPr>
          <p:spPr>
            <a:xfrm>
              <a:off x="3121188" y="711289"/>
              <a:ext cx="5640299" cy="3285197"/>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ahnschrift" panose="020B0502040204020203" pitchFamily="34" charset="0"/>
                </a:rPr>
                <a:t>align-self: </a:t>
              </a:r>
              <a:r>
                <a:rPr lang="en-US" sz="2000" dirty="0">
                  <a:solidFill>
                    <a:schemeClr val="accent4"/>
                  </a:solidFill>
                  <a:latin typeface="Bahnschrift" panose="020B0502040204020203" pitchFamily="34" charset="0"/>
                </a:rPr>
                <a:t>center|flex-start|flex-end|auto|stretch|baseline|initial|inherit;</a:t>
              </a:r>
              <a:br>
                <a:rPr lang="en-US" sz="2000" dirty="0">
                  <a:solidFill>
                    <a:schemeClr val="accent4"/>
                  </a:solidFill>
                  <a:latin typeface="Bahnschrift" panose="020B0502040204020203" pitchFamily="34" charset="0"/>
                </a:rPr>
              </a:br>
              <a:r>
                <a:rPr lang="en-US" sz="2000" dirty="0">
                  <a:solidFill>
                    <a:schemeClr val="tx1"/>
                  </a:solidFill>
                  <a:latin typeface="Bahnschrift" panose="020B0502040204020203" pitchFamily="34" charset="0"/>
                </a:rPr>
                <a:t>justify-self: </a:t>
              </a:r>
              <a:r>
                <a:rPr lang="en-US" sz="2000" dirty="0" err="1">
                  <a:solidFill>
                    <a:schemeClr val="accent4"/>
                  </a:solidFill>
                  <a:latin typeface="Bahnschrift" panose="020B0502040204020203" pitchFamily="34" charset="0"/>
                </a:rPr>
                <a:t>center|start|end|auto|normal|stretch</a:t>
              </a:r>
              <a:br>
                <a:rPr lang="en-US" sz="2000" dirty="0">
                  <a:solidFill>
                    <a:schemeClr val="accent4"/>
                  </a:solidFill>
                  <a:latin typeface="Bahnschrift" panose="020B0502040204020203" pitchFamily="34" charset="0"/>
                </a:rPr>
              </a:br>
              <a:r>
                <a:rPr lang="en-US" sz="2000" dirty="0">
                  <a:solidFill>
                    <a:schemeClr val="tx1"/>
                  </a:solidFill>
                  <a:latin typeface="Bahnschrift" panose="020B0502040204020203" pitchFamily="34" charset="0"/>
                </a:rPr>
                <a:t>place-self: </a:t>
              </a:r>
              <a:r>
                <a:rPr lang="en-US" sz="2000" dirty="0">
                  <a:solidFill>
                    <a:schemeClr val="accent4"/>
                  </a:solidFill>
                  <a:latin typeface="Bahnschrift" panose="020B0502040204020203" pitchFamily="34" charset="0"/>
                </a:rPr>
                <a:t>align-self justify-self</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order: </a:t>
              </a:r>
              <a:r>
                <a:rPr lang="en-US" sz="2000" dirty="0">
                  <a:solidFill>
                    <a:schemeClr val="accent4"/>
                  </a:solidFill>
                  <a:latin typeface="Bahnschrift" panose="020B0502040204020203" pitchFamily="34" charset="0"/>
                </a:rPr>
                <a:t>[number]:</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flex-shrink: </a:t>
              </a:r>
              <a:r>
                <a:rPr lang="en-US" sz="2000" dirty="0">
                  <a:solidFill>
                    <a:schemeClr val="accent4"/>
                  </a:solidFill>
                  <a:latin typeface="Bahnschrift" panose="020B0502040204020203" pitchFamily="34" charset="0"/>
                </a:rPr>
                <a:t>[number];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flex-grow: </a:t>
              </a:r>
              <a:r>
                <a:rPr lang="en-US" sz="2000" dirty="0">
                  <a:solidFill>
                    <a:schemeClr val="accent4"/>
                  </a:solidFill>
                  <a:latin typeface="Bahnschrift" panose="020B0502040204020203" pitchFamily="34" charset="0"/>
                </a:rPr>
                <a:t>[number];</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flex-basis: </a:t>
              </a:r>
              <a:r>
                <a:rPr lang="en-US" sz="2000" dirty="0">
                  <a:solidFill>
                    <a:schemeClr val="accent4"/>
                  </a:solidFill>
                  <a:latin typeface="Bahnschrift" panose="020B0502040204020203" pitchFamily="34" charset="0"/>
                </a:rPr>
                <a:t>[number]</a:t>
              </a:r>
              <a:r>
                <a:rPr lang="en-US" sz="2000" dirty="0" err="1">
                  <a:solidFill>
                    <a:schemeClr val="accent4"/>
                  </a:solidFill>
                  <a:latin typeface="Bahnschrift" panose="020B0502040204020203" pitchFamily="34" charset="0"/>
                </a:rPr>
                <a:t>px</a:t>
              </a:r>
              <a:r>
                <a:rPr lang="en-US" sz="2000" dirty="0">
                  <a:solidFill>
                    <a:schemeClr val="accent4"/>
                  </a:solidFill>
                  <a:latin typeface="Bahnschrift" panose="020B0502040204020203" pitchFamily="34" charset="0"/>
                </a:rPr>
                <a:t>;</a:t>
              </a:r>
            </a:p>
          </p:txBody>
        </p:sp>
        <p:sp>
          <p:nvSpPr>
            <p:cNvPr id="12" name="Rectangle 11">
              <a:extLst>
                <a:ext uri="{FF2B5EF4-FFF2-40B4-BE49-F238E27FC236}">
                  <a16:creationId xmlns:a16="http://schemas.microsoft.com/office/drawing/2014/main" id="{44C8894B-AAF1-249D-0487-357A0D516AF7}"/>
                </a:ext>
              </a:extLst>
            </p:cNvPr>
            <p:cNvSpPr/>
            <p:nvPr/>
          </p:nvSpPr>
          <p:spPr>
            <a:xfrm>
              <a:off x="4653188" y="30085"/>
              <a:ext cx="2030860" cy="68120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CSS Flex Items</a:t>
              </a:r>
            </a:p>
          </p:txBody>
        </p:sp>
      </p:grpSp>
    </p:spTree>
    <p:extLst>
      <p:ext uri="{BB962C8B-B14F-4D97-AF65-F5344CB8AC3E}">
        <p14:creationId xmlns:p14="http://schemas.microsoft.com/office/powerpoint/2010/main" val="3409289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BE42CD49-CAAD-0A6A-7123-D6F499AF7E6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952E6C4-2324-4AF3-78AF-44B1B8E8909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E89CC4C-1EC0-D122-A82A-A95FB3D51B80}"/>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C26919D-2B9B-7D52-19FA-A81523B66A9C}"/>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8F588606-0DD6-0429-90C0-41F0EF98C55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256A4091-48EF-E551-44D5-B8BA3F86CC13}"/>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84545D85-0F83-1780-B6A8-646D47CC4C45}"/>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1" name="Group 40">
            <a:extLst>
              <a:ext uri="{FF2B5EF4-FFF2-40B4-BE49-F238E27FC236}">
                <a16:creationId xmlns:a16="http://schemas.microsoft.com/office/drawing/2014/main" id="{8EE1794B-46AD-5719-434F-CED12CEF22F0}"/>
              </a:ext>
            </a:extLst>
          </p:cNvPr>
          <p:cNvGrpSpPr/>
          <p:nvPr/>
        </p:nvGrpSpPr>
        <p:grpSpPr>
          <a:xfrm>
            <a:off x="351860" y="3747402"/>
            <a:ext cx="6185422" cy="4956265"/>
            <a:chOff x="725452" y="1291416"/>
            <a:chExt cx="6914868" cy="4956265"/>
          </a:xfrm>
        </p:grpSpPr>
        <p:sp>
          <p:nvSpPr>
            <p:cNvPr id="17" name="Rectangle 16">
              <a:extLst>
                <a:ext uri="{FF2B5EF4-FFF2-40B4-BE49-F238E27FC236}">
                  <a16:creationId xmlns:a16="http://schemas.microsoft.com/office/drawing/2014/main" id="{3825840B-A672-E2FF-B936-00260199B222}"/>
                </a:ext>
              </a:extLst>
            </p:cNvPr>
            <p:cNvSpPr/>
            <p:nvPr/>
          </p:nvSpPr>
          <p:spPr>
            <a:xfrm>
              <a:off x="725452" y="1291416"/>
              <a:ext cx="6914868" cy="49562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40" name="Group 39">
              <a:extLst>
                <a:ext uri="{FF2B5EF4-FFF2-40B4-BE49-F238E27FC236}">
                  <a16:creationId xmlns:a16="http://schemas.microsoft.com/office/drawing/2014/main" id="{FD02E1F4-9FBD-C925-F7A4-58CF822AC5A5}"/>
                </a:ext>
              </a:extLst>
            </p:cNvPr>
            <p:cNvGrpSpPr/>
            <p:nvPr/>
          </p:nvGrpSpPr>
          <p:grpSpPr>
            <a:xfrm>
              <a:off x="892662" y="1471167"/>
              <a:ext cx="6542315" cy="4637102"/>
              <a:chOff x="892662" y="1471167"/>
              <a:chExt cx="6542315" cy="4637102"/>
            </a:xfrm>
          </p:grpSpPr>
          <p:sp>
            <p:nvSpPr>
              <p:cNvPr id="21" name="Rectangle 20">
                <a:extLst>
                  <a:ext uri="{FF2B5EF4-FFF2-40B4-BE49-F238E27FC236}">
                    <a16:creationId xmlns:a16="http://schemas.microsoft.com/office/drawing/2014/main" id="{D5915D07-BE08-5745-A481-9605A7D5A922}"/>
                  </a:ext>
                </a:extLst>
              </p:cNvPr>
              <p:cNvSpPr/>
              <p:nvPr/>
            </p:nvSpPr>
            <p:spPr>
              <a:xfrm>
                <a:off x="892662" y="1471167"/>
                <a:ext cx="6483927" cy="743654"/>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Gill Sans MT" panose="020B0502020104020203" pitchFamily="34" charset="0"/>
                  </a:rPr>
                  <a:t>&lt;header&gt;</a:t>
                </a:r>
              </a:p>
            </p:txBody>
          </p:sp>
          <p:sp>
            <p:nvSpPr>
              <p:cNvPr id="25" name="Rectangle 24">
                <a:extLst>
                  <a:ext uri="{FF2B5EF4-FFF2-40B4-BE49-F238E27FC236}">
                    <a16:creationId xmlns:a16="http://schemas.microsoft.com/office/drawing/2014/main" id="{3A363F6C-6B8C-C82C-8D45-3172C2034586}"/>
                  </a:ext>
                </a:extLst>
              </p:cNvPr>
              <p:cNvSpPr/>
              <p:nvPr/>
            </p:nvSpPr>
            <p:spPr>
              <a:xfrm>
                <a:off x="951049" y="5364615"/>
                <a:ext cx="6483928" cy="743654"/>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Gill Sans MT" panose="020B0502020104020203" pitchFamily="34" charset="0"/>
                  </a:rPr>
                  <a:t>&lt;footer&gt;</a:t>
                </a:r>
              </a:p>
            </p:txBody>
          </p:sp>
          <p:sp>
            <p:nvSpPr>
              <p:cNvPr id="30" name="Rectangle 29">
                <a:extLst>
                  <a:ext uri="{FF2B5EF4-FFF2-40B4-BE49-F238E27FC236}">
                    <a16:creationId xmlns:a16="http://schemas.microsoft.com/office/drawing/2014/main" id="{00C926CC-DA4A-B52F-69BE-5824D02086BE}"/>
                  </a:ext>
                </a:extLst>
              </p:cNvPr>
              <p:cNvSpPr/>
              <p:nvPr/>
            </p:nvSpPr>
            <p:spPr>
              <a:xfrm>
                <a:off x="3059015" y="2371578"/>
                <a:ext cx="4311179" cy="2814405"/>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Gill Sans MT" panose="020B0502020104020203" pitchFamily="34" charset="0"/>
                  </a:rPr>
                  <a:t>&lt;main&gt;</a:t>
                </a:r>
              </a:p>
            </p:txBody>
          </p:sp>
          <p:sp>
            <p:nvSpPr>
              <p:cNvPr id="35" name="Rectangle 34">
                <a:extLst>
                  <a:ext uri="{FF2B5EF4-FFF2-40B4-BE49-F238E27FC236}">
                    <a16:creationId xmlns:a16="http://schemas.microsoft.com/office/drawing/2014/main" id="{42DF25D4-7CD9-D1AF-4096-B498D66CE146}"/>
                  </a:ext>
                </a:extLst>
              </p:cNvPr>
              <p:cNvSpPr/>
              <p:nvPr/>
            </p:nvSpPr>
            <p:spPr>
              <a:xfrm>
                <a:off x="925601" y="2376898"/>
                <a:ext cx="1896859" cy="280908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Gill Sans MT" panose="020B0502020104020203" pitchFamily="34" charset="0"/>
                  </a:rPr>
                  <a:t>&lt;aside&gt;</a:t>
                </a:r>
              </a:p>
            </p:txBody>
          </p:sp>
        </p:grpSp>
      </p:grpSp>
      <p:sp>
        <p:nvSpPr>
          <p:cNvPr id="3" name="Rectangle 2">
            <a:extLst>
              <a:ext uri="{FF2B5EF4-FFF2-40B4-BE49-F238E27FC236}">
                <a16:creationId xmlns:a16="http://schemas.microsoft.com/office/drawing/2014/main" id="{DA59DC47-47FB-451E-4BB9-D546DD4F2421}"/>
              </a:ext>
            </a:extLst>
          </p:cNvPr>
          <p:cNvSpPr/>
          <p:nvPr/>
        </p:nvSpPr>
        <p:spPr>
          <a:xfrm>
            <a:off x="2227655" y="2594617"/>
            <a:ext cx="1929797" cy="6580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MT" panose="020B0502020104020203" pitchFamily="34" charset="0"/>
              </a:rPr>
              <a:t>Exercise Flex</a:t>
            </a:r>
          </a:p>
        </p:txBody>
      </p:sp>
    </p:spTree>
    <p:extLst>
      <p:ext uri="{BB962C8B-B14F-4D97-AF65-F5344CB8AC3E}">
        <p14:creationId xmlns:p14="http://schemas.microsoft.com/office/powerpoint/2010/main" val="1357328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7282B02-008F-F264-1F45-353F7F177D0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4DE5CA5-0F22-903E-5C20-6C8836D116F9}"/>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BB7EA8AD-194F-E905-C64C-7CAA07F4CDF2}"/>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8246167-E3DF-0CD8-0E5B-51D26BCB288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A1D5F7E9-804C-E729-7F36-BBC05B87D76D}"/>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5B30C88-0D77-6033-4889-9B74154C8781}"/>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5FAED647-0AF2-C4CA-2990-CA878BC09892}"/>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3" name="Group 22">
            <a:extLst>
              <a:ext uri="{FF2B5EF4-FFF2-40B4-BE49-F238E27FC236}">
                <a16:creationId xmlns:a16="http://schemas.microsoft.com/office/drawing/2014/main" id="{952FEAE2-333C-7CDD-0303-75CAD5648522}"/>
              </a:ext>
            </a:extLst>
          </p:cNvPr>
          <p:cNvGrpSpPr/>
          <p:nvPr/>
        </p:nvGrpSpPr>
        <p:grpSpPr>
          <a:xfrm>
            <a:off x="298238" y="3116351"/>
            <a:ext cx="6292665" cy="5701147"/>
            <a:chOff x="232963" y="1709582"/>
            <a:chExt cx="6292665" cy="5701147"/>
          </a:xfrm>
        </p:grpSpPr>
        <p:sp>
          <p:nvSpPr>
            <p:cNvPr id="4" name="Rectangle 3">
              <a:extLst>
                <a:ext uri="{FF2B5EF4-FFF2-40B4-BE49-F238E27FC236}">
                  <a16:creationId xmlns:a16="http://schemas.microsoft.com/office/drawing/2014/main" id="{FB510FD3-E942-9CD2-9EAA-E6DDEA8D7018}"/>
                </a:ext>
              </a:extLst>
            </p:cNvPr>
            <p:cNvSpPr/>
            <p:nvPr/>
          </p:nvSpPr>
          <p:spPr>
            <a:xfrm>
              <a:off x="4836590" y="2504531"/>
              <a:ext cx="1600201" cy="540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FLEX</a:t>
              </a:r>
            </a:p>
          </p:txBody>
        </p:sp>
        <p:grpSp>
          <p:nvGrpSpPr>
            <p:cNvPr id="20" name="Group 19">
              <a:extLst>
                <a:ext uri="{FF2B5EF4-FFF2-40B4-BE49-F238E27FC236}">
                  <a16:creationId xmlns:a16="http://schemas.microsoft.com/office/drawing/2014/main" id="{7DA726AD-93EF-5E69-8153-0AD6931621AD}"/>
                </a:ext>
              </a:extLst>
            </p:cNvPr>
            <p:cNvGrpSpPr/>
            <p:nvPr/>
          </p:nvGrpSpPr>
          <p:grpSpPr>
            <a:xfrm>
              <a:off x="232963" y="1709582"/>
              <a:ext cx="6292665" cy="5701147"/>
              <a:chOff x="298238" y="1744751"/>
              <a:chExt cx="6292665" cy="5701147"/>
            </a:xfrm>
          </p:grpSpPr>
          <p:grpSp>
            <p:nvGrpSpPr>
              <p:cNvPr id="18" name="Group 17">
                <a:extLst>
                  <a:ext uri="{FF2B5EF4-FFF2-40B4-BE49-F238E27FC236}">
                    <a16:creationId xmlns:a16="http://schemas.microsoft.com/office/drawing/2014/main" id="{E8FC1FC3-A3BA-27F1-645B-291FB6D67D1D}"/>
                  </a:ext>
                </a:extLst>
              </p:cNvPr>
              <p:cNvGrpSpPr/>
              <p:nvPr/>
            </p:nvGrpSpPr>
            <p:grpSpPr>
              <a:xfrm>
                <a:off x="298238" y="1744751"/>
                <a:ext cx="6292665" cy="5701147"/>
                <a:chOff x="282668" y="2317392"/>
                <a:chExt cx="6292665" cy="5701147"/>
              </a:xfrm>
            </p:grpSpPr>
            <p:grpSp>
              <p:nvGrpSpPr>
                <p:cNvPr id="26" name="Group 25">
                  <a:extLst>
                    <a:ext uri="{FF2B5EF4-FFF2-40B4-BE49-F238E27FC236}">
                      <a16:creationId xmlns:a16="http://schemas.microsoft.com/office/drawing/2014/main" id="{4B43F78E-3531-6BA6-084F-0AFF42F9441E}"/>
                    </a:ext>
                  </a:extLst>
                </p:cNvPr>
                <p:cNvGrpSpPr/>
                <p:nvPr/>
              </p:nvGrpSpPr>
              <p:grpSpPr>
                <a:xfrm>
                  <a:off x="282668" y="2357341"/>
                  <a:ext cx="4275406" cy="5661198"/>
                  <a:chOff x="251750" y="898897"/>
                  <a:chExt cx="5016441" cy="5733715"/>
                </a:xfrm>
                <a:solidFill>
                  <a:schemeClr val="accent2">
                    <a:lumMod val="20000"/>
                    <a:lumOff val="80000"/>
                  </a:schemeClr>
                </a:solidFill>
              </p:grpSpPr>
              <p:sp>
                <p:nvSpPr>
                  <p:cNvPr id="16" name="Rectangle 15">
                    <a:extLst>
                      <a:ext uri="{FF2B5EF4-FFF2-40B4-BE49-F238E27FC236}">
                        <a16:creationId xmlns:a16="http://schemas.microsoft.com/office/drawing/2014/main" id="{B23BBD19-470D-F51A-4A6A-43E97D306790}"/>
                      </a:ext>
                    </a:extLst>
                  </p:cNvPr>
                  <p:cNvSpPr/>
                  <p:nvPr/>
                </p:nvSpPr>
                <p:spPr>
                  <a:xfrm>
                    <a:off x="251750" y="898897"/>
                    <a:ext cx="4275407" cy="573371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4" name="TextBox 23">
                    <a:extLst>
                      <a:ext uri="{FF2B5EF4-FFF2-40B4-BE49-F238E27FC236}">
                        <a16:creationId xmlns:a16="http://schemas.microsoft.com/office/drawing/2014/main" id="{1F811EE9-912A-2748-2A97-2EB62163E1CD}"/>
                      </a:ext>
                    </a:extLst>
                  </p:cNvPr>
                  <p:cNvSpPr txBox="1"/>
                  <p:nvPr/>
                </p:nvSpPr>
                <p:spPr>
                  <a:xfrm>
                    <a:off x="251750" y="905320"/>
                    <a:ext cx="5016441" cy="5707056"/>
                  </a:xfrm>
                  <a:prstGeom prst="rect">
                    <a:avLst/>
                  </a:prstGeom>
                  <a:grpFill/>
                </p:spPr>
                <p:txBody>
                  <a:bodyPr wrap="square">
                    <a:spAutoFit/>
                  </a:bodyPr>
                  <a:lstStyle/>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DOCTYPE</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lang</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err="1">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en</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meta</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charset</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"UTF-8"</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meta</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name</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"viewport"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content</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title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Document</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title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link</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err="1">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rel</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"stylesheet"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err="1">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href</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"style.css"</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body</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Header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div</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div</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body</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grpSp>
            <p:sp>
              <p:nvSpPr>
                <p:cNvPr id="10" name="Rectangle 9">
                  <a:extLst>
                    <a:ext uri="{FF2B5EF4-FFF2-40B4-BE49-F238E27FC236}">
                      <a16:creationId xmlns:a16="http://schemas.microsoft.com/office/drawing/2014/main" id="{43CC576B-1180-7875-273A-709D72353483}"/>
                    </a:ext>
                  </a:extLst>
                </p:cNvPr>
                <p:cNvSpPr/>
                <p:nvPr/>
              </p:nvSpPr>
              <p:spPr>
                <a:xfrm>
                  <a:off x="2711910" y="2317392"/>
                  <a:ext cx="1869429" cy="540329"/>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MT" panose="020B0502020104020203" pitchFamily="34" charset="0"/>
                    </a:rPr>
                    <a:t>index.html</a:t>
                  </a:r>
                </a:p>
              </p:txBody>
            </p:sp>
            <p:grpSp>
              <p:nvGrpSpPr>
                <p:cNvPr id="38" name="Group 37">
                  <a:extLst>
                    <a:ext uri="{FF2B5EF4-FFF2-40B4-BE49-F238E27FC236}">
                      <a16:creationId xmlns:a16="http://schemas.microsoft.com/office/drawing/2014/main" id="{4A0D2E99-9635-6219-CAB5-3F10C8CF8637}"/>
                    </a:ext>
                  </a:extLst>
                </p:cNvPr>
                <p:cNvGrpSpPr/>
                <p:nvPr/>
              </p:nvGrpSpPr>
              <p:grpSpPr>
                <a:xfrm>
                  <a:off x="1940851" y="4377282"/>
                  <a:ext cx="4634482" cy="1854702"/>
                  <a:chOff x="-1667548" y="2589803"/>
                  <a:chExt cx="4634484" cy="1854701"/>
                </a:xfrm>
              </p:grpSpPr>
              <p:cxnSp>
                <p:nvCxnSpPr>
                  <p:cNvPr id="28" name="Straight Arrow Connector 27">
                    <a:extLst>
                      <a:ext uri="{FF2B5EF4-FFF2-40B4-BE49-F238E27FC236}">
                        <a16:creationId xmlns:a16="http://schemas.microsoft.com/office/drawing/2014/main" id="{72541EFB-8B27-DF6A-7F24-9068899F18E8}"/>
                      </a:ext>
                    </a:extLst>
                  </p:cNvPr>
                  <p:cNvCxnSpPr>
                    <a:cxnSpLocks/>
                  </p:cNvCxnSpPr>
                  <p:nvPr/>
                </p:nvCxnSpPr>
                <p:spPr>
                  <a:xfrm flipH="1">
                    <a:off x="-1667548" y="3572659"/>
                    <a:ext cx="1488150" cy="8718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989D35-8260-B89E-6432-E7A57AE0E9B3}"/>
                      </a:ext>
                    </a:extLst>
                  </p:cNvPr>
                  <p:cNvSpPr/>
                  <p:nvPr/>
                </p:nvSpPr>
                <p:spPr>
                  <a:xfrm>
                    <a:off x="-179397" y="2589803"/>
                    <a:ext cx="3146333" cy="942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Bahnschrift" panose="020B0502040204020203" pitchFamily="34" charset="0"/>
                      </a:rPr>
                      <a:t>It doesn’t have a meaning  or not semantic</a:t>
                    </a:r>
                    <a:br>
                      <a:rPr lang="en-US" sz="1801" dirty="0">
                        <a:solidFill>
                          <a:schemeClr val="tx1"/>
                        </a:solidFill>
                        <a:latin typeface="Bahnschrift" panose="020B0502040204020203" pitchFamily="34" charset="0"/>
                      </a:rPr>
                    </a:br>
                    <a:r>
                      <a:rPr lang="en-US" sz="1801" dirty="0">
                        <a:solidFill>
                          <a:schemeClr val="tx1"/>
                        </a:solidFill>
                        <a:highlight>
                          <a:srgbClr val="FFFF00"/>
                        </a:highlight>
                        <a:latin typeface="Bahnschrift" panose="020B0502040204020203" pitchFamily="34" charset="0"/>
                      </a:rPr>
                      <a:t>it’s not good for maintaining</a:t>
                    </a:r>
                  </a:p>
                </p:txBody>
              </p:sp>
            </p:grpSp>
          </p:grpSp>
          <p:grpSp>
            <p:nvGrpSpPr>
              <p:cNvPr id="22" name="Group 21">
                <a:extLst>
                  <a:ext uri="{FF2B5EF4-FFF2-40B4-BE49-F238E27FC236}">
                    <a16:creationId xmlns:a16="http://schemas.microsoft.com/office/drawing/2014/main" id="{C10B22CB-9EE9-F84A-A9BC-3F4499D74578}"/>
                  </a:ext>
                </a:extLst>
              </p:cNvPr>
              <p:cNvGrpSpPr/>
              <p:nvPr/>
            </p:nvGrpSpPr>
            <p:grpSpPr>
              <a:xfrm>
                <a:off x="816355" y="5339011"/>
                <a:ext cx="970466" cy="1076709"/>
                <a:chOff x="707941" y="4582390"/>
                <a:chExt cx="970465" cy="1076709"/>
              </a:xfrm>
            </p:grpSpPr>
            <p:sp>
              <p:nvSpPr>
                <p:cNvPr id="11" name="Rectangle 10">
                  <a:extLst>
                    <a:ext uri="{FF2B5EF4-FFF2-40B4-BE49-F238E27FC236}">
                      <a16:creationId xmlns:a16="http://schemas.microsoft.com/office/drawing/2014/main" id="{52924D13-FD9B-5C7B-AC47-9E6D3D1F9820}"/>
                    </a:ext>
                  </a:extLst>
                </p:cNvPr>
                <p:cNvSpPr/>
                <p:nvPr/>
              </p:nvSpPr>
              <p:spPr>
                <a:xfrm>
                  <a:off x="707941" y="4582390"/>
                  <a:ext cx="914400" cy="2719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 name="Rectangle 11">
                  <a:extLst>
                    <a:ext uri="{FF2B5EF4-FFF2-40B4-BE49-F238E27FC236}">
                      <a16:creationId xmlns:a16="http://schemas.microsoft.com/office/drawing/2014/main" id="{E9CF9ED5-3C26-09D2-DF7C-413888289C19}"/>
                    </a:ext>
                  </a:extLst>
                </p:cNvPr>
                <p:cNvSpPr/>
                <p:nvPr/>
              </p:nvSpPr>
              <p:spPr>
                <a:xfrm>
                  <a:off x="764006" y="5387122"/>
                  <a:ext cx="914400" cy="2719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spTree>
    <p:extLst>
      <p:ext uri="{BB962C8B-B14F-4D97-AF65-F5344CB8AC3E}">
        <p14:creationId xmlns:p14="http://schemas.microsoft.com/office/powerpoint/2010/main" val="2390274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46BDC-5617-1F64-07BE-C2AAB3FA86D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523CA91-2475-ABC5-584C-740191201D7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F403B386-791F-80BA-8B26-64ACD006558E}"/>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DBC1492-EF03-1E39-D25B-AEFC7941403D}"/>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E630942-0C1F-324A-93D8-69EFA1C15DD6}"/>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43851CB1-096A-C40D-D5D7-DFCE15131DDE}"/>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470D42BC-26F7-B56D-E3F4-D3993CA65171}"/>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3" name="Group 22">
            <a:extLst>
              <a:ext uri="{FF2B5EF4-FFF2-40B4-BE49-F238E27FC236}">
                <a16:creationId xmlns:a16="http://schemas.microsoft.com/office/drawing/2014/main" id="{45FF9349-BFCD-6F78-A0E7-E7BE22596DA8}"/>
              </a:ext>
            </a:extLst>
          </p:cNvPr>
          <p:cNvGrpSpPr/>
          <p:nvPr/>
        </p:nvGrpSpPr>
        <p:grpSpPr>
          <a:xfrm>
            <a:off x="158262" y="853507"/>
            <a:ext cx="6292665" cy="5701147"/>
            <a:chOff x="232963" y="1709582"/>
            <a:chExt cx="6292665" cy="5701147"/>
          </a:xfrm>
        </p:grpSpPr>
        <p:sp>
          <p:nvSpPr>
            <p:cNvPr id="4" name="Rectangle 3">
              <a:extLst>
                <a:ext uri="{FF2B5EF4-FFF2-40B4-BE49-F238E27FC236}">
                  <a16:creationId xmlns:a16="http://schemas.microsoft.com/office/drawing/2014/main" id="{DE08BDCC-8164-647A-177F-278716208CB7}"/>
                </a:ext>
              </a:extLst>
            </p:cNvPr>
            <p:cNvSpPr/>
            <p:nvPr/>
          </p:nvSpPr>
          <p:spPr>
            <a:xfrm>
              <a:off x="4836590" y="2504531"/>
              <a:ext cx="1600201" cy="540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FLEX</a:t>
              </a:r>
            </a:p>
          </p:txBody>
        </p:sp>
        <p:grpSp>
          <p:nvGrpSpPr>
            <p:cNvPr id="20" name="Group 19">
              <a:extLst>
                <a:ext uri="{FF2B5EF4-FFF2-40B4-BE49-F238E27FC236}">
                  <a16:creationId xmlns:a16="http://schemas.microsoft.com/office/drawing/2014/main" id="{D62377AE-723E-F289-D4D5-4A92031B3060}"/>
                </a:ext>
              </a:extLst>
            </p:cNvPr>
            <p:cNvGrpSpPr/>
            <p:nvPr/>
          </p:nvGrpSpPr>
          <p:grpSpPr>
            <a:xfrm>
              <a:off x="232963" y="1709582"/>
              <a:ext cx="6292665" cy="5701147"/>
              <a:chOff x="298238" y="1744751"/>
              <a:chExt cx="6292665" cy="5701147"/>
            </a:xfrm>
          </p:grpSpPr>
          <p:grpSp>
            <p:nvGrpSpPr>
              <p:cNvPr id="18" name="Group 17">
                <a:extLst>
                  <a:ext uri="{FF2B5EF4-FFF2-40B4-BE49-F238E27FC236}">
                    <a16:creationId xmlns:a16="http://schemas.microsoft.com/office/drawing/2014/main" id="{509577B2-CB88-2294-E658-2D64A2C113F6}"/>
                  </a:ext>
                </a:extLst>
              </p:cNvPr>
              <p:cNvGrpSpPr/>
              <p:nvPr/>
            </p:nvGrpSpPr>
            <p:grpSpPr>
              <a:xfrm>
                <a:off x="298238" y="1744751"/>
                <a:ext cx="6292665" cy="5701147"/>
                <a:chOff x="282668" y="2317392"/>
                <a:chExt cx="6292665" cy="5701147"/>
              </a:xfrm>
            </p:grpSpPr>
            <p:grpSp>
              <p:nvGrpSpPr>
                <p:cNvPr id="26" name="Group 25">
                  <a:extLst>
                    <a:ext uri="{FF2B5EF4-FFF2-40B4-BE49-F238E27FC236}">
                      <a16:creationId xmlns:a16="http://schemas.microsoft.com/office/drawing/2014/main" id="{BE1DB4E6-3882-746D-1019-A3E2D88C33B4}"/>
                    </a:ext>
                  </a:extLst>
                </p:cNvPr>
                <p:cNvGrpSpPr/>
                <p:nvPr/>
              </p:nvGrpSpPr>
              <p:grpSpPr>
                <a:xfrm>
                  <a:off x="282668" y="2357341"/>
                  <a:ext cx="4275406" cy="5661198"/>
                  <a:chOff x="251750" y="898897"/>
                  <a:chExt cx="5016441" cy="5733715"/>
                </a:xfrm>
                <a:solidFill>
                  <a:schemeClr val="accent2">
                    <a:lumMod val="20000"/>
                    <a:lumOff val="80000"/>
                  </a:schemeClr>
                </a:solidFill>
              </p:grpSpPr>
              <p:sp>
                <p:nvSpPr>
                  <p:cNvPr id="16" name="Rectangle 15">
                    <a:extLst>
                      <a:ext uri="{FF2B5EF4-FFF2-40B4-BE49-F238E27FC236}">
                        <a16:creationId xmlns:a16="http://schemas.microsoft.com/office/drawing/2014/main" id="{138DC47C-1F31-A4B5-91DE-EA0524CA69EF}"/>
                      </a:ext>
                    </a:extLst>
                  </p:cNvPr>
                  <p:cNvSpPr/>
                  <p:nvPr/>
                </p:nvSpPr>
                <p:spPr>
                  <a:xfrm>
                    <a:off x="251750" y="898897"/>
                    <a:ext cx="4275407" cy="573371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4" name="TextBox 23">
                    <a:extLst>
                      <a:ext uri="{FF2B5EF4-FFF2-40B4-BE49-F238E27FC236}">
                        <a16:creationId xmlns:a16="http://schemas.microsoft.com/office/drawing/2014/main" id="{9A4356BF-4A81-9704-3D92-F8F99453BDAA}"/>
                      </a:ext>
                    </a:extLst>
                  </p:cNvPr>
                  <p:cNvSpPr txBox="1"/>
                  <p:nvPr/>
                </p:nvSpPr>
                <p:spPr>
                  <a:xfrm>
                    <a:off x="251750" y="905320"/>
                    <a:ext cx="5016441" cy="5707056"/>
                  </a:xfrm>
                  <a:prstGeom prst="rect">
                    <a:avLst/>
                  </a:prstGeom>
                  <a:grpFill/>
                </p:spPr>
                <p:txBody>
                  <a:bodyPr wrap="square">
                    <a:spAutoFit/>
                  </a:bodyPr>
                  <a:lstStyle/>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DOCTYPE</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lang</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err="1">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en</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meta</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charset</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"UTF-8"</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meta</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name</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"viewport"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content</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title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Document</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title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link</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err="1">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rel</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"stylesheet"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err="1">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href</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"style.css"</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body</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Header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div</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div</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body</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grpSp>
            <p:sp>
              <p:nvSpPr>
                <p:cNvPr id="10" name="Rectangle 9">
                  <a:extLst>
                    <a:ext uri="{FF2B5EF4-FFF2-40B4-BE49-F238E27FC236}">
                      <a16:creationId xmlns:a16="http://schemas.microsoft.com/office/drawing/2014/main" id="{441767D3-1916-905F-F9DD-140247A08A1A}"/>
                    </a:ext>
                  </a:extLst>
                </p:cNvPr>
                <p:cNvSpPr/>
                <p:nvPr/>
              </p:nvSpPr>
              <p:spPr>
                <a:xfrm>
                  <a:off x="2711910" y="2317392"/>
                  <a:ext cx="1869429" cy="540329"/>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MT" panose="020B0502020104020203" pitchFamily="34" charset="0"/>
                    </a:rPr>
                    <a:t>index.html</a:t>
                  </a:r>
                </a:p>
              </p:txBody>
            </p:sp>
            <p:grpSp>
              <p:nvGrpSpPr>
                <p:cNvPr id="38" name="Group 37">
                  <a:extLst>
                    <a:ext uri="{FF2B5EF4-FFF2-40B4-BE49-F238E27FC236}">
                      <a16:creationId xmlns:a16="http://schemas.microsoft.com/office/drawing/2014/main" id="{7762F387-3D48-8150-1436-C76D568D7D7F}"/>
                    </a:ext>
                  </a:extLst>
                </p:cNvPr>
                <p:cNvGrpSpPr/>
                <p:nvPr/>
              </p:nvGrpSpPr>
              <p:grpSpPr>
                <a:xfrm>
                  <a:off x="1940851" y="4377282"/>
                  <a:ext cx="4634482" cy="1854702"/>
                  <a:chOff x="-1667548" y="2589803"/>
                  <a:chExt cx="4634484" cy="1854701"/>
                </a:xfrm>
              </p:grpSpPr>
              <p:cxnSp>
                <p:nvCxnSpPr>
                  <p:cNvPr id="28" name="Straight Arrow Connector 27">
                    <a:extLst>
                      <a:ext uri="{FF2B5EF4-FFF2-40B4-BE49-F238E27FC236}">
                        <a16:creationId xmlns:a16="http://schemas.microsoft.com/office/drawing/2014/main" id="{A6CDE9CF-56F0-0195-5E99-4D44844523EE}"/>
                      </a:ext>
                    </a:extLst>
                  </p:cNvPr>
                  <p:cNvCxnSpPr>
                    <a:cxnSpLocks/>
                  </p:cNvCxnSpPr>
                  <p:nvPr/>
                </p:nvCxnSpPr>
                <p:spPr>
                  <a:xfrm flipH="1">
                    <a:off x="-1667548" y="3572659"/>
                    <a:ext cx="1488150" cy="8718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FBB296B-5581-28C1-E14B-86BD52594D1F}"/>
                      </a:ext>
                    </a:extLst>
                  </p:cNvPr>
                  <p:cNvSpPr/>
                  <p:nvPr/>
                </p:nvSpPr>
                <p:spPr>
                  <a:xfrm>
                    <a:off x="-179397" y="2589803"/>
                    <a:ext cx="3146333" cy="9429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highlight>
                          <a:srgbClr val="FFFF00"/>
                        </a:highlight>
                        <a:latin typeface="Bahnschrift" panose="020B0502040204020203" pitchFamily="34" charset="0"/>
                      </a:rPr>
                      <a:t>It doesn’t have a meaning  or not semantic</a:t>
                    </a:r>
                    <a:br>
                      <a:rPr lang="en-US" sz="1801" dirty="0">
                        <a:solidFill>
                          <a:schemeClr val="tx1"/>
                        </a:solidFill>
                        <a:latin typeface="Bahnschrift" panose="020B0502040204020203" pitchFamily="34" charset="0"/>
                      </a:rPr>
                    </a:br>
                    <a:r>
                      <a:rPr lang="en-US" sz="1801" dirty="0">
                        <a:solidFill>
                          <a:schemeClr val="tx1"/>
                        </a:solidFill>
                        <a:highlight>
                          <a:srgbClr val="FFFF00"/>
                        </a:highlight>
                        <a:latin typeface="Bahnschrift" panose="020B0502040204020203" pitchFamily="34" charset="0"/>
                      </a:rPr>
                      <a:t>it’s not good for maintaining</a:t>
                    </a:r>
                  </a:p>
                </p:txBody>
              </p:sp>
            </p:grpSp>
          </p:grpSp>
          <p:grpSp>
            <p:nvGrpSpPr>
              <p:cNvPr id="22" name="Group 21">
                <a:extLst>
                  <a:ext uri="{FF2B5EF4-FFF2-40B4-BE49-F238E27FC236}">
                    <a16:creationId xmlns:a16="http://schemas.microsoft.com/office/drawing/2014/main" id="{B5D8EA96-EF42-D70F-3D31-C0B19F961D74}"/>
                  </a:ext>
                </a:extLst>
              </p:cNvPr>
              <p:cNvGrpSpPr/>
              <p:nvPr/>
            </p:nvGrpSpPr>
            <p:grpSpPr>
              <a:xfrm>
                <a:off x="816355" y="5339011"/>
                <a:ext cx="970466" cy="1076709"/>
                <a:chOff x="707941" y="4582390"/>
                <a:chExt cx="970465" cy="1076709"/>
              </a:xfrm>
            </p:grpSpPr>
            <p:sp>
              <p:nvSpPr>
                <p:cNvPr id="11" name="Rectangle 10">
                  <a:extLst>
                    <a:ext uri="{FF2B5EF4-FFF2-40B4-BE49-F238E27FC236}">
                      <a16:creationId xmlns:a16="http://schemas.microsoft.com/office/drawing/2014/main" id="{E511DD2E-FAED-1C62-1E19-F413B0AE2546}"/>
                    </a:ext>
                  </a:extLst>
                </p:cNvPr>
                <p:cNvSpPr/>
                <p:nvPr/>
              </p:nvSpPr>
              <p:spPr>
                <a:xfrm>
                  <a:off x="707941" y="4582390"/>
                  <a:ext cx="914400" cy="2719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 name="Rectangle 11">
                  <a:extLst>
                    <a:ext uri="{FF2B5EF4-FFF2-40B4-BE49-F238E27FC236}">
                      <a16:creationId xmlns:a16="http://schemas.microsoft.com/office/drawing/2014/main" id="{73CDBCE8-E5E6-E256-E8F3-9B380472EDD4}"/>
                    </a:ext>
                  </a:extLst>
                </p:cNvPr>
                <p:cNvSpPr/>
                <p:nvPr/>
              </p:nvSpPr>
              <p:spPr>
                <a:xfrm>
                  <a:off x="764006" y="5387122"/>
                  <a:ext cx="914400" cy="2719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grpSp>
        <p:nvGrpSpPr>
          <p:cNvPr id="3" name="Group 2">
            <a:extLst>
              <a:ext uri="{FF2B5EF4-FFF2-40B4-BE49-F238E27FC236}">
                <a16:creationId xmlns:a16="http://schemas.microsoft.com/office/drawing/2014/main" id="{8F6196B2-8295-8BC9-7196-39084C0D4992}"/>
              </a:ext>
            </a:extLst>
          </p:cNvPr>
          <p:cNvGrpSpPr/>
          <p:nvPr/>
        </p:nvGrpSpPr>
        <p:grpSpPr>
          <a:xfrm>
            <a:off x="1529273" y="6752277"/>
            <a:ext cx="4275406" cy="5087043"/>
            <a:chOff x="251750" y="898897"/>
            <a:chExt cx="5016441" cy="5087042"/>
          </a:xfrm>
          <a:solidFill>
            <a:schemeClr val="accent2">
              <a:lumMod val="20000"/>
              <a:lumOff val="80000"/>
            </a:schemeClr>
          </a:solidFill>
        </p:grpSpPr>
        <p:sp>
          <p:nvSpPr>
            <p:cNvPr id="13" name="Rectangle 12">
              <a:extLst>
                <a:ext uri="{FF2B5EF4-FFF2-40B4-BE49-F238E27FC236}">
                  <a16:creationId xmlns:a16="http://schemas.microsoft.com/office/drawing/2014/main" id="{256E1C19-75CD-92D2-B2A6-69C8258C4B3F}"/>
                </a:ext>
              </a:extLst>
            </p:cNvPr>
            <p:cNvSpPr/>
            <p:nvPr/>
          </p:nvSpPr>
          <p:spPr>
            <a:xfrm>
              <a:off x="251750" y="898897"/>
              <a:ext cx="4275407" cy="502025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4" name="TextBox 13">
              <a:extLst>
                <a:ext uri="{FF2B5EF4-FFF2-40B4-BE49-F238E27FC236}">
                  <a16:creationId xmlns:a16="http://schemas.microsoft.com/office/drawing/2014/main" id="{F1CBE927-6DA7-A949-BDD5-3DBB8CA22750}"/>
                </a:ext>
              </a:extLst>
            </p:cNvPr>
            <p:cNvSpPr txBox="1"/>
            <p:nvPr/>
          </p:nvSpPr>
          <p:spPr>
            <a:xfrm>
              <a:off x="251750" y="905318"/>
              <a:ext cx="5016441" cy="5080621"/>
            </a:xfrm>
            <a:prstGeom prst="rect">
              <a:avLst/>
            </a:prstGeom>
            <a:grpFill/>
          </p:spPr>
          <p:txBody>
            <a:bodyPr wrap="square">
              <a:spAutoFit/>
            </a:bodyPr>
            <a:lstStyle/>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DOCTYPE</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lang</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err="1">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en</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meta</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charset</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"UTF-8"</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meta</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name</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"viewport"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content</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"width=device-width, initial-scale=1.0"</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title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Document</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title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link</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err="1">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rel</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"stylesheet"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i="1" dirty="0" err="1">
                  <a:solidFill>
                    <a:srgbClr val="D5971A"/>
                  </a:solidFill>
                  <a:latin typeface="Cascadia Mono" panose="020B0609020000020004" pitchFamily="49" charset="0"/>
                  <a:ea typeface="Cascadia Mono" panose="020B0609020000020004" pitchFamily="49" charset="0"/>
                  <a:cs typeface="Cascadia Mono" panose="020B0609020000020004" pitchFamily="49" charset="0"/>
                </a:rPr>
                <a:t>href</a:t>
              </a:r>
              <a:r>
                <a:rPr lang="en-US" sz="1801" b="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t>
              </a:r>
              <a:r>
                <a:rPr lang="en-US" sz="1801" dirty="0">
                  <a:solidFill>
                    <a:srgbClr val="49E9A6"/>
                  </a:solidFill>
                  <a:latin typeface="Cascadia Mono" panose="020B0609020000020004" pitchFamily="49" charset="0"/>
                  <a:ea typeface="Cascadia Mono" panose="020B0609020000020004" pitchFamily="49" charset="0"/>
                  <a:cs typeface="Cascadia Mono" panose="020B0609020000020004" pitchFamily="49" charset="0"/>
                </a:rPr>
                <a:t>"style.css"</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body</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body</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html</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grpSp>
      <p:sp>
        <p:nvSpPr>
          <p:cNvPr id="15" name="Rectangle 14">
            <a:extLst>
              <a:ext uri="{FF2B5EF4-FFF2-40B4-BE49-F238E27FC236}">
                <a16:creationId xmlns:a16="http://schemas.microsoft.com/office/drawing/2014/main" id="{492AF36C-C701-292A-E602-BDEE6BDB1991}"/>
              </a:ext>
            </a:extLst>
          </p:cNvPr>
          <p:cNvSpPr/>
          <p:nvPr/>
        </p:nvSpPr>
        <p:spPr>
          <a:xfrm>
            <a:off x="122210" y="8758680"/>
            <a:ext cx="1600201" cy="540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erlin Sans FB" panose="020E0602020502020306" pitchFamily="34" charset="0"/>
              </a:rPr>
              <a:t>GRID</a:t>
            </a:r>
          </a:p>
        </p:txBody>
      </p:sp>
      <p:sp>
        <p:nvSpPr>
          <p:cNvPr id="17" name="Rectangle 16">
            <a:extLst>
              <a:ext uri="{FF2B5EF4-FFF2-40B4-BE49-F238E27FC236}">
                <a16:creationId xmlns:a16="http://schemas.microsoft.com/office/drawing/2014/main" id="{A7AF3B8C-BE74-253A-7D23-CBB89FC8772B}"/>
              </a:ext>
            </a:extLst>
          </p:cNvPr>
          <p:cNvSpPr/>
          <p:nvPr/>
        </p:nvSpPr>
        <p:spPr>
          <a:xfrm>
            <a:off x="3973754" y="6704708"/>
            <a:ext cx="1869429" cy="540329"/>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MT" panose="020B0502020104020203" pitchFamily="34" charset="0"/>
              </a:rPr>
              <a:t>index.html</a:t>
            </a:r>
          </a:p>
        </p:txBody>
      </p:sp>
      <p:sp>
        <p:nvSpPr>
          <p:cNvPr id="21" name="TextBox 20">
            <a:extLst>
              <a:ext uri="{FF2B5EF4-FFF2-40B4-BE49-F238E27FC236}">
                <a16:creationId xmlns:a16="http://schemas.microsoft.com/office/drawing/2014/main" id="{3AAB5530-8492-CCF1-0205-F1A4ADB84C62}"/>
              </a:ext>
            </a:extLst>
          </p:cNvPr>
          <p:cNvSpPr txBox="1"/>
          <p:nvPr/>
        </p:nvSpPr>
        <p:spPr>
          <a:xfrm>
            <a:off x="1429967" y="10019518"/>
            <a:ext cx="6118860" cy="1200842"/>
          </a:xfrm>
          <a:prstGeom prst="rect">
            <a:avLst/>
          </a:prstGeom>
          <a:noFill/>
        </p:spPr>
        <p:txBody>
          <a:bodyPr wrap="square">
            <a:spAutoFit/>
          </a:bodyPr>
          <a:lstStyle/>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Header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header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b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b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footer</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
        <p:nvSpPr>
          <p:cNvPr id="25" name="TextBox 24">
            <a:extLst>
              <a:ext uri="{FF2B5EF4-FFF2-40B4-BE49-F238E27FC236}">
                <a16:creationId xmlns:a16="http://schemas.microsoft.com/office/drawing/2014/main" id="{51A803E7-6E8C-353C-F18C-872EA59CAC6B}"/>
              </a:ext>
            </a:extLst>
          </p:cNvPr>
          <p:cNvSpPr txBox="1"/>
          <p:nvPr/>
        </p:nvSpPr>
        <p:spPr>
          <a:xfrm>
            <a:off x="1441005" y="10282592"/>
            <a:ext cx="6137909" cy="646587"/>
          </a:xfrm>
          <a:prstGeom prst="rect">
            <a:avLst/>
          </a:prstGeom>
          <a:noFill/>
        </p:spPr>
        <p:txBody>
          <a:bodyPr wrap="square">
            <a:spAutoFit/>
          </a:bodyPr>
          <a:lstStyle/>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aside</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a:p>
            <a:pPr>
              <a:buNone/>
            </a:pP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    </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r>
              <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&lt;/</a:t>
            </a:r>
            <a:r>
              <a:rPr lang="en-US" sz="1801" dirty="0">
                <a:solidFill>
                  <a:srgbClr val="E66533"/>
                </a:solidFill>
                <a:latin typeface="Cascadia Mono" panose="020B0609020000020004" pitchFamily="49" charset="0"/>
                <a:ea typeface="Cascadia Mono" panose="020B0609020000020004" pitchFamily="49" charset="0"/>
                <a:cs typeface="Cascadia Mono" panose="020B0609020000020004" pitchFamily="49" charset="0"/>
              </a:rPr>
              <a:t>main</a:t>
            </a:r>
            <a:r>
              <a:rPr lang="en-US" sz="1801" dirty="0">
                <a:solidFill>
                  <a:srgbClr val="5988A6"/>
                </a:solidFill>
                <a:latin typeface="Cascadia Mono" panose="020B0609020000020004" pitchFamily="49" charset="0"/>
                <a:ea typeface="Cascadia Mono" panose="020B0609020000020004" pitchFamily="49" charset="0"/>
                <a:cs typeface="Cascadia Mono" panose="020B0609020000020004" pitchFamily="49" charset="0"/>
              </a:rPr>
              <a:t>&gt;</a:t>
            </a:r>
            <a:endParaRPr lang="en-US" sz="1801" dirty="0">
              <a:solidFill>
                <a:srgbClr val="BECFDA"/>
              </a:solidFill>
              <a:latin typeface="Cascadia Mono" panose="020B0609020000020004" pitchFamily="49" charset="0"/>
              <a:ea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155845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AA61E403-0AC6-F2DD-E7FC-ED5D4DA7CAD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9DCA4F4-B8F7-7937-3CE1-EE8ED2DC01EC}"/>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962A378-E5A6-D16D-EF3A-F421A1A5A957}"/>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C8FF2BF3-9232-B065-3A78-E6679EAB5729}"/>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F7D0B4B8-30F8-9FFB-E229-024C01DB18DF}"/>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561A9E7-8475-6FCD-2240-D9EFFA04C9FF}"/>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B60E39EB-17FA-912A-AC86-994B608F2B4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14" name="Group 13">
            <a:extLst>
              <a:ext uri="{FF2B5EF4-FFF2-40B4-BE49-F238E27FC236}">
                <a16:creationId xmlns:a16="http://schemas.microsoft.com/office/drawing/2014/main" id="{0E225542-100F-00A2-33D9-1E7AA7BFD6C3}"/>
              </a:ext>
            </a:extLst>
          </p:cNvPr>
          <p:cNvGrpSpPr/>
          <p:nvPr/>
        </p:nvGrpSpPr>
        <p:grpSpPr>
          <a:xfrm>
            <a:off x="233540" y="1015304"/>
            <a:ext cx="6343106" cy="7791373"/>
            <a:chOff x="233540" y="1015304"/>
            <a:chExt cx="6343106" cy="7791373"/>
          </a:xfrm>
        </p:grpSpPr>
        <p:sp>
          <p:nvSpPr>
            <p:cNvPr id="15" name="Rectangle 14">
              <a:extLst>
                <a:ext uri="{FF2B5EF4-FFF2-40B4-BE49-F238E27FC236}">
                  <a16:creationId xmlns:a16="http://schemas.microsoft.com/office/drawing/2014/main" id="{1DD26DDC-49A6-DD5F-8880-6077D652F808}"/>
                </a:ext>
              </a:extLst>
            </p:cNvPr>
            <p:cNvSpPr/>
            <p:nvPr/>
          </p:nvSpPr>
          <p:spPr>
            <a:xfrm>
              <a:off x="268133" y="1798647"/>
              <a:ext cx="6308513" cy="127971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b="1" u="sng" dirty="0">
                  <a:solidFill>
                    <a:schemeClr val="tx1"/>
                  </a:solidFill>
                  <a:highlight>
                    <a:srgbClr val="FFFF00"/>
                  </a:highlight>
                  <a:latin typeface="Bahnschrift SemiLight" panose="020B0502040204020203" pitchFamily="34" charset="0"/>
                </a:rPr>
                <a:t>1.External CSS </a:t>
              </a:r>
              <a:r>
                <a:rPr lang="en-US" sz="1801" b="1" u="sng" dirty="0">
                  <a:solidFill>
                    <a:srgbClr val="FF0000"/>
                  </a:solidFill>
                  <a:highlight>
                    <a:srgbClr val="FFFF00"/>
                  </a:highlight>
                  <a:latin typeface="Bahnschrift SemiLight" panose="020B0502040204020203" pitchFamily="34" charset="0"/>
                </a:rPr>
                <a:t>(recommended)</a:t>
              </a:r>
              <a:br>
                <a:rPr lang="en-US" sz="1801" dirty="0">
                  <a:solidFill>
                    <a:srgbClr val="FF0000"/>
                  </a:solidFill>
                  <a:latin typeface="Bahnschrift SemiLight" panose="020B0502040204020203" pitchFamily="34" charset="0"/>
                </a:rPr>
              </a:br>
              <a:r>
                <a:rPr lang="en-US" sz="1801" dirty="0">
                  <a:solidFill>
                    <a:schemeClr val="accent4"/>
                  </a:solidFill>
                  <a:latin typeface="Fira Code Retina" pitchFamily="1" charset="0"/>
                  <a:ea typeface="Fira Code Retina" pitchFamily="1" charset="0"/>
                  <a:cs typeface="Fira Code Retina" pitchFamily="1" charset="0"/>
                </a:rPr>
                <a:t>&lt;head&gt;</a:t>
              </a:r>
              <a:br>
                <a:rPr lang="en-US" sz="1801" dirty="0">
                  <a:solidFill>
                    <a:schemeClr val="accent4"/>
                  </a:solidFill>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	&lt;link </a:t>
              </a:r>
              <a:r>
                <a:rPr lang="en-US" sz="1801" dirty="0" err="1">
                  <a:solidFill>
                    <a:schemeClr val="accent4"/>
                  </a:solidFill>
                  <a:latin typeface="Fira Code Retina" pitchFamily="1" charset="0"/>
                  <a:ea typeface="Fira Code Retina" pitchFamily="1" charset="0"/>
                  <a:cs typeface="Fira Code Retina" pitchFamily="1" charset="0"/>
                </a:rPr>
                <a:t>rel</a:t>
              </a:r>
              <a:r>
                <a:rPr lang="en-US" sz="1801" dirty="0">
                  <a:solidFill>
                    <a:schemeClr val="accent4"/>
                  </a:solidFill>
                  <a:latin typeface="Fira Code Retina" pitchFamily="1" charset="0"/>
                  <a:ea typeface="Fira Code Retina" pitchFamily="1" charset="0"/>
                  <a:cs typeface="Fira Code Retina" pitchFamily="1" charset="0"/>
                </a:rPr>
                <a:t>="stylesheet" </a:t>
              </a:r>
              <a:r>
                <a:rPr lang="en-US" sz="1801" dirty="0" err="1">
                  <a:solidFill>
                    <a:schemeClr val="accent4"/>
                  </a:solidFill>
                  <a:latin typeface="Fira Code Retina" pitchFamily="1" charset="0"/>
                  <a:ea typeface="Fira Code Retina" pitchFamily="1" charset="0"/>
                  <a:cs typeface="Fira Code Retina" pitchFamily="1" charset="0"/>
                </a:rPr>
                <a:t>href</a:t>
              </a:r>
              <a:r>
                <a:rPr lang="en-US" sz="1801" dirty="0">
                  <a:solidFill>
                    <a:schemeClr val="accent4"/>
                  </a:solidFill>
                  <a:latin typeface="Fira Code Retina" pitchFamily="1" charset="0"/>
                  <a:ea typeface="Fira Code Retina" pitchFamily="1" charset="0"/>
                  <a:cs typeface="Fira Code Retina" pitchFamily="1" charset="0"/>
                </a:rPr>
                <a:t>=“</a:t>
              </a:r>
              <a:r>
                <a:rPr lang="en-US" sz="1801" dirty="0">
                  <a:solidFill>
                    <a:schemeClr val="accent5"/>
                  </a:solidFill>
                  <a:latin typeface="Fira Code Retina" pitchFamily="1" charset="0"/>
                  <a:ea typeface="Fira Code Retina" pitchFamily="1" charset="0"/>
                  <a:cs typeface="Fira Code Retina" pitchFamily="1" charset="0"/>
                </a:rPr>
                <a:t>style.css</a:t>
              </a:r>
              <a:r>
                <a:rPr lang="en-US" sz="1801" dirty="0">
                  <a:solidFill>
                    <a:schemeClr val="accent4"/>
                  </a:solidFill>
                  <a:latin typeface="Fira Code Retina" pitchFamily="1" charset="0"/>
                  <a:ea typeface="Fira Code Retina" pitchFamily="1" charset="0"/>
                  <a:cs typeface="Fira Code Retina" pitchFamily="1" charset="0"/>
                </a:rPr>
                <a:t>"&gt;</a:t>
              </a:r>
              <a:br>
                <a:rPr lang="en-US" sz="1801" dirty="0">
                  <a:solidFill>
                    <a:schemeClr val="accent4"/>
                  </a:solidFill>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&lt;/head&gt;</a:t>
              </a:r>
            </a:p>
          </p:txBody>
        </p:sp>
        <p:sp>
          <p:nvSpPr>
            <p:cNvPr id="16" name="Rectangle 15">
              <a:extLst>
                <a:ext uri="{FF2B5EF4-FFF2-40B4-BE49-F238E27FC236}">
                  <a16:creationId xmlns:a16="http://schemas.microsoft.com/office/drawing/2014/main" id="{54A1A3C3-AB1E-3422-D294-79BA73E92DFB}"/>
                </a:ext>
              </a:extLst>
            </p:cNvPr>
            <p:cNvSpPr/>
            <p:nvPr/>
          </p:nvSpPr>
          <p:spPr>
            <a:xfrm>
              <a:off x="233540" y="1015304"/>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HOW TO ADD CSS</a:t>
              </a:r>
            </a:p>
          </p:txBody>
        </p:sp>
        <p:sp>
          <p:nvSpPr>
            <p:cNvPr id="18" name="Rectangle 17">
              <a:extLst>
                <a:ext uri="{FF2B5EF4-FFF2-40B4-BE49-F238E27FC236}">
                  <a16:creationId xmlns:a16="http://schemas.microsoft.com/office/drawing/2014/main" id="{A9768CC4-7AEC-28CC-9BC8-75FC94B6DA52}"/>
                </a:ext>
              </a:extLst>
            </p:cNvPr>
            <p:cNvSpPr/>
            <p:nvPr/>
          </p:nvSpPr>
          <p:spPr>
            <a:xfrm>
              <a:off x="268133" y="3284758"/>
              <a:ext cx="3877474" cy="3486724"/>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b="1" dirty="0">
                  <a:solidFill>
                    <a:schemeClr val="tx1"/>
                  </a:solidFill>
                  <a:highlight>
                    <a:srgbClr val="FFFF00"/>
                  </a:highlight>
                  <a:latin typeface="Bahnschrift SemiLight" panose="020B0502040204020203" pitchFamily="34" charset="0"/>
                </a:rPr>
                <a:t>2.Internal CSS</a:t>
              </a:r>
              <a:br>
                <a:rPr lang="en-US" sz="1801" dirty="0">
                  <a:solidFill>
                    <a:schemeClr val="tx1"/>
                  </a:solidFill>
                  <a:latin typeface="Bahnschrift SemiLight" panose="020B0502040204020203" pitchFamily="34" charset="0"/>
                </a:rPr>
              </a:br>
              <a:r>
                <a:rPr lang="en-US" sz="1801" dirty="0">
                  <a:solidFill>
                    <a:schemeClr val="accent4"/>
                  </a:solidFill>
                </a:rPr>
                <a:t>&lt;head&gt;</a:t>
              </a:r>
              <a:br>
                <a:rPr lang="en-US" sz="1801" dirty="0">
                  <a:solidFill>
                    <a:schemeClr val="accent4"/>
                  </a:solidFill>
                </a:rPr>
              </a:br>
              <a:r>
                <a:rPr lang="en-US" sz="1801" dirty="0">
                  <a:solidFill>
                    <a:schemeClr val="accent4"/>
                  </a:solidFill>
                </a:rPr>
                <a:t>	&lt;style&gt;</a:t>
              </a:r>
              <a:br>
                <a:rPr lang="en-US" sz="1801" dirty="0">
                  <a:solidFill>
                    <a:schemeClr val="accent4"/>
                  </a:solidFill>
                </a:rPr>
              </a:br>
              <a:r>
                <a:rPr lang="en-US" sz="1801" dirty="0">
                  <a:solidFill>
                    <a:schemeClr val="accent4"/>
                  </a:solidFill>
                </a:rPr>
                <a:t>		body {</a:t>
              </a:r>
              <a:br>
                <a:rPr lang="en-US" sz="1801" dirty="0">
                  <a:solidFill>
                    <a:schemeClr val="accent4"/>
                  </a:solidFill>
                </a:rPr>
              </a:br>
              <a:r>
                <a:rPr lang="en-US" sz="1801" dirty="0">
                  <a:solidFill>
                    <a:schemeClr val="accent4"/>
                  </a:solidFill>
                </a:rPr>
                <a:t>  			background-color: red;</a:t>
              </a:r>
              <a:br>
                <a:rPr lang="en-US" sz="1801" dirty="0">
                  <a:solidFill>
                    <a:schemeClr val="accent4"/>
                  </a:solidFill>
                </a:rPr>
              </a:br>
              <a:r>
                <a:rPr lang="en-US" sz="1801" dirty="0">
                  <a:solidFill>
                    <a:schemeClr val="accent4"/>
                  </a:solidFill>
                </a:rPr>
                <a:t>		}</a:t>
              </a:r>
              <a:br>
                <a:rPr lang="en-US" sz="1801" dirty="0">
                  <a:solidFill>
                    <a:schemeClr val="accent4"/>
                  </a:solidFill>
                </a:rPr>
              </a:br>
              <a:r>
                <a:rPr lang="en-US" sz="1801" dirty="0">
                  <a:solidFill>
                    <a:schemeClr val="accent4"/>
                  </a:solidFill>
                </a:rPr>
                <a:t>		h1 {</a:t>
              </a:r>
              <a:br>
                <a:rPr lang="en-US" sz="1801" dirty="0">
                  <a:solidFill>
                    <a:schemeClr val="accent4"/>
                  </a:solidFill>
                </a:rPr>
              </a:br>
              <a:r>
                <a:rPr lang="en-US" sz="1801" dirty="0">
                  <a:solidFill>
                    <a:schemeClr val="accent4"/>
                  </a:solidFill>
                </a:rPr>
                <a:t>  			color: blue;</a:t>
              </a:r>
              <a:br>
                <a:rPr lang="en-US" sz="1801" dirty="0">
                  <a:solidFill>
                    <a:schemeClr val="accent4"/>
                  </a:solidFill>
                </a:rPr>
              </a:br>
              <a:r>
                <a:rPr lang="en-US" sz="1801" dirty="0">
                  <a:solidFill>
                    <a:schemeClr val="accent4"/>
                  </a:solidFill>
                </a:rPr>
                <a:t>		}</a:t>
              </a:r>
              <a:br>
                <a:rPr lang="en-US" sz="1801" dirty="0">
                  <a:solidFill>
                    <a:schemeClr val="accent4"/>
                  </a:solidFill>
                </a:rPr>
              </a:br>
              <a:r>
                <a:rPr lang="en-US" sz="1801" dirty="0">
                  <a:solidFill>
                    <a:schemeClr val="accent4"/>
                  </a:solidFill>
                </a:rPr>
                <a:t>	&lt;/style&gt;</a:t>
              </a:r>
              <a:br>
                <a:rPr lang="en-US" sz="1801" dirty="0">
                  <a:solidFill>
                    <a:schemeClr val="accent4"/>
                  </a:solidFill>
                </a:rPr>
              </a:br>
              <a:r>
                <a:rPr lang="en-US" sz="1801" dirty="0">
                  <a:solidFill>
                    <a:schemeClr val="accent4"/>
                  </a:solidFill>
                </a:rPr>
                <a:t>&lt;/head&gt;</a:t>
              </a:r>
              <a:endParaRPr lang="en-US" sz="1801" dirty="0">
                <a:solidFill>
                  <a:schemeClr val="tx1"/>
                </a:solidFill>
                <a:latin typeface="Bahnschrift SemiLight" panose="020B0502040204020203" pitchFamily="34" charset="0"/>
              </a:endParaRPr>
            </a:p>
          </p:txBody>
        </p:sp>
        <p:sp>
          <p:nvSpPr>
            <p:cNvPr id="19" name="Rectangle 18">
              <a:extLst>
                <a:ext uri="{FF2B5EF4-FFF2-40B4-BE49-F238E27FC236}">
                  <a16:creationId xmlns:a16="http://schemas.microsoft.com/office/drawing/2014/main" id="{3FD21EDB-1044-D5DA-E93C-388A11D8317F}"/>
                </a:ext>
              </a:extLst>
            </p:cNvPr>
            <p:cNvSpPr/>
            <p:nvPr/>
          </p:nvSpPr>
          <p:spPr>
            <a:xfrm>
              <a:off x="268133" y="6977877"/>
              <a:ext cx="4143904" cy="18288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b="1" dirty="0">
                  <a:solidFill>
                    <a:schemeClr val="tx1"/>
                  </a:solidFill>
                  <a:highlight>
                    <a:srgbClr val="FFFF00"/>
                  </a:highlight>
                  <a:latin typeface="Bahnschrift SemiLight" panose="020B0502040204020203" pitchFamily="34" charset="0"/>
                </a:rPr>
                <a:t>3.Inline CSS</a:t>
              </a:r>
              <a:br>
                <a:rPr lang="en-US" sz="1801" b="1" dirty="0">
                  <a:solidFill>
                    <a:schemeClr val="tx1"/>
                  </a:solidFill>
                  <a:highlight>
                    <a:srgbClr val="FFFF00"/>
                  </a:highlight>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&lt;h1 </a:t>
              </a:r>
              <a:br>
                <a:rPr lang="en-US" sz="1801" dirty="0">
                  <a:solidFill>
                    <a:schemeClr val="accent4"/>
                  </a:solidFill>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style="</a:t>
              </a:r>
              <a:r>
                <a:rPr lang="en-US" sz="1801" dirty="0" err="1">
                  <a:solidFill>
                    <a:schemeClr val="accent4"/>
                  </a:solidFill>
                  <a:latin typeface="Fira Code Retina" pitchFamily="1" charset="0"/>
                  <a:ea typeface="Fira Code Retina" pitchFamily="1" charset="0"/>
                  <a:cs typeface="Fira Code Retina" pitchFamily="1" charset="0"/>
                </a:rPr>
                <a:t>color:blue;text-align:center</a:t>
              </a:r>
              <a:r>
                <a:rPr lang="en-US" sz="1801" dirty="0">
                  <a:solidFill>
                    <a:schemeClr val="accent4"/>
                  </a:solidFill>
                  <a:latin typeface="Fira Code Retina" pitchFamily="1" charset="0"/>
                  <a:ea typeface="Fira Code Retina" pitchFamily="1" charset="0"/>
                  <a:cs typeface="Fira Code Retina" pitchFamily="1" charset="0"/>
                </a:rPr>
                <a:t>;"&gt;</a:t>
              </a:r>
              <a:br>
                <a:rPr lang="en-US" sz="1801" dirty="0">
                  <a:solidFill>
                    <a:schemeClr val="accent4"/>
                  </a:solidFill>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	Hello World</a:t>
              </a:r>
              <a:br>
                <a:rPr lang="en-US" sz="1801" dirty="0">
                  <a:solidFill>
                    <a:schemeClr val="accent4"/>
                  </a:solidFill>
                  <a:latin typeface="Fira Code Retina" pitchFamily="1" charset="0"/>
                  <a:ea typeface="Fira Code Retina" pitchFamily="1" charset="0"/>
                  <a:cs typeface="Fira Code Retina" pitchFamily="1" charset="0"/>
                </a:rPr>
              </a:br>
              <a:r>
                <a:rPr lang="en-US" sz="1801" dirty="0">
                  <a:solidFill>
                    <a:schemeClr val="accent4"/>
                  </a:solidFill>
                  <a:latin typeface="Fira Code Retina" pitchFamily="1" charset="0"/>
                  <a:ea typeface="Fira Code Retina" pitchFamily="1" charset="0"/>
                  <a:cs typeface="Fira Code Retina" pitchFamily="1" charset="0"/>
                </a:rPr>
                <a:t>&lt;/h1&gt;</a:t>
              </a:r>
              <a:endParaRPr lang="en-US" sz="1801" b="1" dirty="0">
                <a:solidFill>
                  <a:schemeClr val="tx1"/>
                </a:solidFill>
                <a:highlight>
                  <a:srgbClr val="FFFF00"/>
                </a:highlight>
                <a:latin typeface="Fira Code Retina" pitchFamily="1" charset="0"/>
                <a:ea typeface="Fira Code Retina" pitchFamily="1" charset="0"/>
                <a:cs typeface="Fira Code Retina" pitchFamily="1" charset="0"/>
              </a:endParaRPr>
            </a:p>
          </p:txBody>
        </p:sp>
      </p:grpSp>
    </p:spTree>
    <p:extLst>
      <p:ext uri="{BB962C8B-B14F-4D97-AF65-F5344CB8AC3E}">
        <p14:creationId xmlns:p14="http://schemas.microsoft.com/office/powerpoint/2010/main" val="4157655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DA77EE9-220B-F92C-9D83-C0983261BB7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96F37AD-9CD3-D1D9-9C58-526FF3DEFE9B}"/>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F3289E6B-4ADC-E785-49E2-FCD95BF95EF8}"/>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0C1F3314-4C48-A1B4-0B5C-402D43EFBA9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725603CC-7A58-99DD-B040-20AE510BD8EE}"/>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C61D1FDF-92B5-C4C1-69B2-8F3218AA5AA9}"/>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BFA561C1-97E9-73EF-570D-70C9053297BD}"/>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59" name="Group 58">
            <a:extLst>
              <a:ext uri="{FF2B5EF4-FFF2-40B4-BE49-F238E27FC236}">
                <a16:creationId xmlns:a16="http://schemas.microsoft.com/office/drawing/2014/main" id="{352A787A-1A4A-03DB-39DF-9B2F1AB10605}"/>
              </a:ext>
            </a:extLst>
          </p:cNvPr>
          <p:cNvGrpSpPr/>
          <p:nvPr/>
        </p:nvGrpSpPr>
        <p:grpSpPr>
          <a:xfrm>
            <a:off x="315640" y="2256296"/>
            <a:ext cx="6190667" cy="2182589"/>
            <a:chOff x="315640" y="1044998"/>
            <a:chExt cx="6190667" cy="2182589"/>
          </a:xfrm>
        </p:grpSpPr>
        <p:sp>
          <p:nvSpPr>
            <p:cNvPr id="19" name="Rectangle 18">
              <a:extLst>
                <a:ext uri="{FF2B5EF4-FFF2-40B4-BE49-F238E27FC236}">
                  <a16:creationId xmlns:a16="http://schemas.microsoft.com/office/drawing/2014/main" id="{94CECA49-D464-7099-3240-94E08B4F324F}"/>
                </a:ext>
              </a:extLst>
            </p:cNvPr>
            <p:cNvSpPr/>
            <p:nvPr/>
          </p:nvSpPr>
          <p:spPr>
            <a:xfrm>
              <a:off x="315640" y="1748966"/>
              <a:ext cx="6190667" cy="147862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rlin Sans FB" panose="020E0602020502020306" pitchFamily="34" charset="0"/>
                </a:rPr>
                <a:t>The Grid Layout Module offers a grid-based layout system, with </a:t>
              </a:r>
              <a:r>
                <a:rPr lang="en-US" sz="2000" dirty="0">
                  <a:solidFill>
                    <a:schemeClr val="tx1"/>
                  </a:solidFill>
                  <a:highlight>
                    <a:srgbClr val="FFFF00"/>
                  </a:highlight>
                  <a:latin typeface="Berlin Sans FB" panose="020E0602020502020306" pitchFamily="34" charset="0"/>
                </a:rPr>
                <a:t>rows</a:t>
              </a:r>
              <a:r>
                <a:rPr lang="en-US" sz="2000" dirty="0">
                  <a:solidFill>
                    <a:schemeClr val="tx1"/>
                  </a:solidFill>
                  <a:latin typeface="Berlin Sans FB" panose="020E0602020502020306" pitchFamily="34" charset="0"/>
                </a:rPr>
                <a:t> and </a:t>
              </a:r>
              <a:r>
                <a:rPr lang="en-US" sz="2000" dirty="0">
                  <a:solidFill>
                    <a:schemeClr val="tx1"/>
                  </a:solidFill>
                  <a:highlight>
                    <a:srgbClr val="FFFF00"/>
                  </a:highlight>
                  <a:latin typeface="Berlin Sans FB" panose="020E0602020502020306" pitchFamily="34" charset="0"/>
                </a:rPr>
                <a:t>columns</a:t>
              </a:r>
              <a:r>
                <a:rPr lang="en-US" sz="2000" dirty="0">
                  <a:solidFill>
                    <a:schemeClr val="tx1"/>
                  </a:solidFill>
                  <a:latin typeface="Berlin Sans FB" panose="020E0602020502020306" pitchFamily="34" charset="0"/>
                </a:rPr>
                <a:t>.</a:t>
              </a:r>
              <a:br>
                <a:rPr lang="en-US" sz="2000" dirty="0">
                  <a:solidFill>
                    <a:schemeClr val="tx1"/>
                  </a:solidFill>
                  <a:latin typeface="Berlin Sans FB" panose="020E0602020502020306" pitchFamily="34" charset="0"/>
                </a:rPr>
              </a:br>
              <a:r>
                <a:rPr lang="en-US" sz="2000" dirty="0">
                  <a:solidFill>
                    <a:schemeClr val="tx1"/>
                  </a:solidFill>
                  <a:latin typeface="Berlin Sans FB" panose="020E0602020502020306" pitchFamily="34" charset="0"/>
                </a:rPr>
                <a:t>The Grid Layout Module makes it easier to design a responsive layout structure, </a:t>
              </a:r>
            </a:p>
          </p:txBody>
        </p:sp>
        <p:sp>
          <p:nvSpPr>
            <p:cNvPr id="27" name="Rectangle 26">
              <a:extLst>
                <a:ext uri="{FF2B5EF4-FFF2-40B4-BE49-F238E27FC236}">
                  <a16:creationId xmlns:a16="http://schemas.microsoft.com/office/drawing/2014/main" id="{BAC0AD0A-2C3E-0D49-AC7C-3626F85CB5AF}"/>
                </a:ext>
              </a:extLst>
            </p:cNvPr>
            <p:cNvSpPr/>
            <p:nvPr/>
          </p:nvSpPr>
          <p:spPr>
            <a:xfrm>
              <a:off x="2553857" y="1044998"/>
              <a:ext cx="1750286" cy="63465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CSS Grid</a:t>
              </a:r>
            </a:p>
          </p:txBody>
        </p:sp>
      </p:grpSp>
      <p:grpSp>
        <p:nvGrpSpPr>
          <p:cNvPr id="58" name="Group 57">
            <a:extLst>
              <a:ext uri="{FF2B5EF4-FFF2-40B4-BE49-F238E27FC236}">
                <a16:creationId xmlns:a16="http://schemas.microsoft.com/office/drawing/2014/main" id="{F09740D4-A314-8EB8-6F06-18270C558041}"/>
              </a:ext>
            </a:extLst>
          </p:cNvPr>
          <p:cNvGrpSpPr/>
          <p:nvPr/>
        </p:nvGrpSpPr>
        <p:grpSpPr>
          <a:xfrm>
            <a:off x="315640" y="4874196"/>
            <a:ext cx="6327518" cy="2530507"/>
            <a:chOff x="312514" y="3555728"/>
            <a:chExt cx="6327518" cy="2530507"/>
          </a:xfrm>
        </p:grpSpPr>
        <p:sp>
          <p:nvSpPr>
            <p:cNvPr id="29" name="Rectangle 28">
              <a:extLst>
                <a:ext uri="{FF2B5EF4-FFF2-40B4-BE49-F238E27FC236}">
                  <a16:creationId xmlns:a16="http://schemas.microsoft.com/office/drawing/2014/main" id="{98524A94-6A78-96A3-D4CE-3BFFE55CE684}"/>
                </a:ext>
              </a:extLst>
            </p:cNvPr>
            <p:cNvSpPr/>
            <p:nvPr/>
          </p:nvSpPr>
          <p:spPr>
            <a:xfrm>
              <a:off x="2025816" y="3555728"/>
              <a:ext cx="2852115" cy="4571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b="1" dirty="0" err="1">
                  <a:solidFill>
                    <a:schemeClr val="tx1"/>
                  </a:solidFill>
                  <a:latin typeface="Gill Sans MT" panose="020B0502020104020203" pitchFamily="34" charset="0"/>
                </a:rPr>
                <a:t>Css</a:t>
              </a:r>
              <a:r>
                <a:rPr lang="en-US" sz="1801" b="1" dirty="0">
                  <a:solidFill>
                    <a:schemeClr val="tx1"/>
                  </a:solidFill>
                  <a:latin typeface="Gill Sans MT" panose="020B0502020104020203" pitchFamily="34" charset="0"/>
                </a:rPr>
                <a:t> Grid Components</a:t>
              </a:r>
            </a:p>
          </p:txBody>
        </p:sp>
        <p:grpSp>
          <p:nvGrpSpPr>
            <p:cNvPr id="54" name="Group 53">
              <a:extLst>
                <a:ext uri="{FF2B5EF4-FFF2-40B4-BE49-F238E27FC236}">
                  <a16:creationId xmlns:a16="http://schemas.microsoft.com/office/drawing/2014/main" id="{6A437A58-7F45-F6E7-2C82-8FC29E8C1BE6}"/>
                </a:ext>
              </a:extLst>
            </p:cNvPr>
            <p:cNvGrpSpPr/>
            <p:nvPr/>
          </p:nvGrpSpPr>
          <p:grpSpPr>
            <a:xfrm>
              <a:off x="312514" y="4074921"/>
              <a:ext cx="6327518" cy="2011314"/>
              <a:chOff x="312514" y="4074921"/>
              <a:chExt cx="6327518" cy="2011314"/>
            </a:xfrm>
          </p:grpSpPr>
          <p:grpSp>
            <p:nvGrpSpPr>
              <p:cNvPr id="35" name="Group 34">
                <a:extLst>
                  <a:ext uri="{FF2B5EF4-FFF2-40B4-BE49-F238E27FC236}">
                    <a16:creationId xmlns:a16="http://schemas.microsoft.com/office/drawing/2014/main" id="{989731D3-3ADC-D7A2-2984-9A63CD71EC59}"/>
                  </a:ext>
                </a:extLst>
              </p:cNvPr>
              <p:cNvGrpSpPr/>
              <p:nvPr/>
            </p:nvGrpSpPr>
            <p:grpSpPr>
              <a:xfrm>
                <a:off x="520033" y="4145797"/>
                <a:ext cx="5730636" cy="1416652"/>
                <a:chOff x="476064" y="4616996"/>
                <a:chExt cx="6026596" cy="1416652"/>
              </a:xfrm>
            </p:grpSpPr>
            <p:grpSp>
              <p:nvGrpSpPr>
                <p:cNvPr id="37" name="Group 36">
                  <a:extLst>
                    <a:ext uri="{FF2B5EF4-FFF2-40B4-BE49-F238E27FC236}">
                      <a16:creationId xmlns:a16="http://schemas.microsoft.com/office/drawing/2014/main" id="{2E4CE300-7B22-F6C8-8DF0-170F7148D625}"/>
                    </a:ext>
                  </a:extLst>
                </p:cNvPr>
                <p:cNvGrpSpPr/>
                <p:nvPr/>
              </p:nvGrpSpPr>
              <p:grpSpPr>
                <a:xfrm>
                  <a:off x="2372300" y="4685602"/>
                  <a:ext cx="2262868" cy="1262232"/>
                  <a:chOff x="3294519" y="4703834"/>
                  <a:chExt cx="2262868" cy="1262232"/>
                </a:xfrm>
              </p:grpSpPr>
              <p:grpSp>
                <p:nvGrpSpPr>
                  <p:cNvPr id="49" name="Group 48">
                    <a:extLst>
                      <a:ext uri="{FF2B5EF4-FFF2-40B4-BE49-F238E27FC236}">
                        <a16:creationId xmlns:a16="http://schemas.microsoft.com/office/drawing/2014/main" id="{EB41033E-DBC1-9D7A-C3DE-87B29EFADA29}"/>
                      </a:ext>
                    </a:extLst>
                  </p:cNvPr>
                  <p:cNvGrpSpPr/>
                  <p:nvPr/>
                </p:nvGrpSpPr>
                <p:grpSpPr>
                  <a:xfrm>
                    <a:off x="3294519" y="4703834"/>
                    <a:ext cx="1826932" cy="998395"/>
                    <a:chOff x="3294519" y="4703834"/>
                    <a:chExt cx="1826932" cy="998395"/>
                  </a:xfrm>
                </p:grpSpPr>
                <p:sp>
                  <p:nvSpPr>
                    <p:cNvPr id="51" name="Rectangle 50">
                      <a:extLst>
                        <a:ext uri="{FF2B5EF4-FFF2-40B4-BE49-F238E27FC236}">
                          <a16:creationId xmlns:a16="http://schemas.microsoft.com/office/drawing/2014/main" id="{0E378AD9-9DAB-4DAE-A189-CA98BEF1F76F}"/>
                        </a:ext>
                      </a:extLst>
                    </p:cNvPr>
                    <p:cNvSpPr/>
                    <p:nvPr/>
                  </p:nvSpPr>
                  <p:spPr>
                    <a:xfrm>
                      <a:off x="3294519" y="4800747"/>
                      <a:ext cx="881519" cy="90148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2" name="Arrow: Curved Right 51">
                      <a:extLst>
                        <a:ext uri="{FF2B5EF4-FFF2-40B4-BE49-F238E27FC236}">
                          <a16:creationId xmlns:a16="http://schemas.microsoft.com/office/drawing/2014/main" id="{A5BEABFC-7CA3-44E5-7ABC-6FE8A56C1DD8}"/>
                        </a:ext>
                      </a:extLst>
                    </p:cNvPr>
                    <p:cNvSpPr/>
                    <p:nvPr/>
                  </p:nvSpPr>
                  <p:spPr>
                    <a:xfrm rot="16200000" flipH="1">
                      <a:off x="4147616" y="4461518"/>
                      <a:ext cx="731520" cy="1216151"/>
                    </a:xfrm>
                    <a:prstGeom prst="curved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sp>
                <p:nvSpPr>
                  <p:cNvPr id="50" name="Rectangle 49">
                    <a:extLst>
                      <a:ext uri="{FF2B5EF4-FFF2-40B4-BE49-F238E27FC236}">
                        <a16:creationId xmlns:a16="http://schemas.microsoft.com/office/drawing/2014/main" id="{A8029162-33FC-6B51-3D36-BE3A2F6AC213}"/>
                      </a:ext>
                    </a:extLst>
                  </p:cNvPr>
                  <p:cNvSpPr/>
                  <p:nvPr/>
                </p:nvSpPr>
                <p:spPr>
                  <a:xfrm>
                    <a:off x="4176039" y="5399591"/>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nvGrpSpPr>
                <p:cNvPr id="39" name="Group 38">
                  <a:extLst>
                    <a:ext uri="{FF2B5EF4-FFF2-40B4-BE49-F238E27FC236}">
                      <a16:creationId xmlns:a16="http://schemas.microsoft.com/office/drawing/2014/main" id="{408F8F6E-0C5D-C0DD-A7BE-23CFCA5181F5}"/>
                    </a:ext>
                  </a:extLst>
                </p:cNvPr>
                <p:cNvGrpSpPr/>
                <p:nvPr/>
              </p:nvGrpSpPr>
              <p:grpSpPr>
                <a:xfrm>
                  <a:off x="476064" y="4778310"/>
                  <a:ext cx="1872417" cy="1255338"/>
                  <a:chOff x="3881615" y="4800747"/>
                  <a:chExt cx="1872417" cy="1255338"/>
                </a:xfrm>
              </p:grpSpPr>
              <p:grpSp>
                <p:nvGrpSpPr>
                  <p:cNvPr id="45" name="Group 44">
                    <a:extLst>
                      <a:ext uri="{FF2B5EF4-FFF2-40B4-BE49-F238E27FC236}">
                        <a16:creationId xmlns:a16="http://schemas.microsoft.com/office/drawing/2014/main" id="{46822C37-C28E-507D-3D73-62838F5EB760}"/>
                      </a:ext>
                    </a:extLst>
                  </p:cNvPr>
                  <p:cNvGrpSpPr/>
                  <p:nvPr/>
                </p:nvGrpSpPr>
                <p:grpSpPr>
                  <a:xfrm>
                    <a:off x="3881615" y="4800747"/>
                    <a:ext cx="1562926" cy="901482"/>
                    <a:chOff x="3881615" y="4800747"/>
                    <a:chExt cx="1562926" cy="901482"/>
                  </a:xfrm>
                </p:grpSpPr>
                <p:sp>
                  <p:nvSpPr>
                    <p:cNvPr id="47" name="Rectangle 46">
                      <a:extLst>
                        <a:ext uri="{FF2B5EF4-FFF2-40B4-BE49-F238E27FC236}">
                          <a16:creationId xmlns:a16="http://schemas.microsoft.com/office/drawing/2014/main" id="{0EFC3E4B-CED2-2E89-5BBD-E8E41E6C1FC1}"/>
                        </a:ext>
                      </a:extLst>
                    </p:cNvPr>
                    <p:cNvSpPr/>
                    <p:nvPr/>
                  </p:nvSpPr>
                  <p:spPr>
                    <a:xfrm>
                      <a:off x="3881615" y="4800747"/>
                      <a:ext cx="881518" cy="90148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8" name="Arrow: Curved Right 47">
                      <a:extLst>
                        <a:ext uri="{FF2B5EF4-FFF2-40B4-BE49-F238E27FC236}">
                          <a16:creationId xmlns:a16="http://schemas.microsoft.com/office/drawing/2014/main" id="{EF83B48D-8EF5-94E5-FE27-8F02FEAF8EC4}"/>
                        </a:ext>
                      </a:extLst>
                    </p:cNvPr>
                    <p:cNvSpPr/>
                    <p:nvPr/>
                  </p:nvSpPr>
                  <p:spPr>
                    <a:xfrm rot="16200000" flipH="1">
                      <a:off x="4470705" y="4605944"/>
                      <a:ext cx="731520" cy="1216152"/>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solidFill>
                          <a:schemeClr val="tx1"/>
                        </a:solidFill>
                      </a:endParaRPr>
                    </a:p>
                  </p:txBody>
                </p:sp>
              </p:grpSp>
              <p:sp>
                <p:nvSpPr>
                  <p:cNvPr id="46" name="Rectangle 45">
                    <a:extLst>
                      <a:ext uri="{FF2B5EF4-FFF2-40B4-BE49-F238E27FC236}">
                        <a16:creationId xmlns:a16="http://schemas.microsoft.com/office/drawing/2014/main" id="{62CE2D47-8877-6B76-5E4C-1B9A90954A59}"/>
                      </a:ext>
                    </a:extLst>
                  </p:cNvPr>
                  <p:cNvSpPr/>
                  <p:nvPr/>
                </p:nvSpPr>
                <p:spPr>
                  <a:xfrm>
                    <a:off x="4372684" y="5489610"/>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nvGrpSpPr>
                <p:cNvPr id="40" name="Group 39">
                  <a:extLst>
                    <a:ext uri="{FF2B5EF4-FFF2-40B4-BE49-F238E27FC236}">
                      <a16:creationId xmlns:a16="http://schemas.microsoft.com/office/drawing/2014/main" id="{BBAE3AB2-FFC4-F9CA-E0C4-730A8A43091C}"/>
                    </a:ext>
                  </a:extLst>
                </p:cNvPr>
                <p:cNvGrpSpPr/>
                <p:nvPr/>
              </p:nvGrpSpPr>
              <p:grpSpPr>
                <a:xfrm>
                  <a:off x="4529596" y="4616996"/>
                  <a:ext cx="1973064" cy="1166182"/>
                  <a:chOff x="2877826" y="4715408"/>
                  <a:chExt cx="1973064" cy="1166182"/>
                </a:xfrm>
                <a:solidFill>
                  <a:schemeClr val="accent4"/>
                </a:solidFill>
              </p:grpSpPr>
              <p:grpSp>
                <p:nvGrpSpPr>
                  <p:cNvPr id="41" name="Group 40">
                    <a:extLst>
                      <a:ext uri="{FF2B5EF4-FFF2-40B4-BE49-F238E27FC236}">
                        <a16:creationId xmlns:a16="http://schemas.microsoft.com/office/drawing/2014/main" id="{28F0C4D8-ECE1-7F45-1BFC-BE7CECC03E71}"/>
                      </a:ext>
                    </a:extLst>
                  </p:cNvPr>
                  <p:cNvGrpSpPr/>
                  <p:nvPr/>
                </p:nvGrpSpPr>
                <p:grpSpPr>
                  <a:xfrm>
                    <a:off x="2877826" y="4715408"/>
                    <a:ext cx="1826946" cy="998394"/>
                    <a:chOff x="2877826" y="4715408"/>
                    <a:chExt cx="1826946" cy="998394"/>
                  </a:xfrm>
                  <a:grpFill/>
                </p:grpSpPr>
                <p:sp>
                  <p:nvSpPr>
                    <p:cNvPr id="43" name="Rectangle 42">
                      <a:extLst>
                        <a:ext uri="{FF2B5EF4-FFF2-40B4-BE49-F238E27FC236}">
                          <a16:creationId xmlns:a16="http://schemas.microsoft.com/office/drawing/2014/main" id="{F448085A-A6AD-7DB1-BF4D-935D326FB0D5}"/>
                        </a:ext>
                      </a:extLst>
                    </p:cNvPr>
                    <p:cNvSpPr/>
                    <p:nvPr/>
                  </p:nvSpPr>
                  <p:spPr>
                    <a:xfrm>
                      <a:off x="2877826" y="4812320"/>
                      <a:ext cx="881519" cy="90148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4" name="Arrow: Curved Right 43">
                      <a:extLst>
                        <a:ext uri="{FF2B5EF4-FFF2-40B4-BE49-F238E27FC236}">
                          <a16:creationId xmlns:a16="http://schemas.microsoft.com/office/drawing/2014/main" id="{92BB9BB4-FAC1-1029-0963-47A7E863B865}"/>
                        </a:ext>
                      </a:extLst>
                    </p:cNvPr>
                    <p:cNvSpPr/>
                    <p:nvPr/>
                  </p:nvSpPr>
                  <p:spPr>
                    <a:xfrm rot="16200000" flipH="1">
                      <a:off x="3730936" y="4473091"/>
                      <a:ext cx="731520" cy="1216153"/>
                    </a:xfrm>
                    <a:prstGeom prst="curv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grpSp>
              <p:sp>
                <p:nvSpPr>
                  <p:cNvPr id="42" name="Rectangle 41">
                    <a:extLst>
                      <a:ext uri="{FF2B5EF4-FFF2-40B4-BE49-F238E27FC236}">
                        <a16:creationId xmlns:a16="http://schemas.microsoft.com/office/drawing/2014/main" id="{38F169F5-FB0D-096C-BE48-939D915818CE}"/>
                      </a:ext>
                    </a:extLst>
                  </p:cNvPr>
                  <p:cNvSpPr/>
                  <p:nvPr/>
                </p:nvSpPr>
                <p:spPr>
                  <a:xfrm>
                    <a:off x="3469542" y="5315115"/>
                    <a:ext cx="1381348" cy="5664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Item / child</a:t>
                    </a:r>
                  </a:p>
                </p:txBody>
              </p:sp>
            </p:grpSp>
          </p:grpSp>
          <p:grpSp>
            <p:nvGrpSpPr>
              <p:cNvPr id="30" name="Group 29">
                <a:extLst>
                  <a:ext uri="{FF2B5EF4-FFF2-40B4-BE49-F238E27FC236}">
                    <a16:creationId xmlns:a16="http://schemas.microsoft.com/office/drawing/2014/main" id="{EA045537-DBDD-97D9-9794-FD29A9726C65}"/>
                  </a:ext>
                </a:extLst>
              </p:cNvPr>
              <p:cNvGrpSpPr/>
              <p:nvPr/>
            </p:nvGrpSpPr>
            <p:grpSpPr>
              <a:xfrm>
                <a:off x="312514" y="4074921"/>
                <a:ext cx="6327518" cy="2011314"/>
                <a:chOff x="257833" y="4546121"/>
                <a:chExt cx="6654301" cy="2011314"/>
              </a:xfrm>
            </p:grpSpPr>
            <p:sp>
              <p:nvSpPr>
                <p:cNvPr id="31" name="Rectangle 30">
                  <a:extLst>
                    <a:ext uri="{FF2B5EF4-FFF2-40B4-BE49-F238E27FC236}">
                      <a16:creationId xmlns:a16="http://schemas.microsoft.com/office/drawing/2014/main" id="{E93F3656-AD23-4D9B-80E7-1ACBD852AE7B}"/>
                    </a:ext>
                  </a:extLst>
                </p:cNvPr>
                <p:cNvSpPr/>
                <p:nvPr/>
              </p:nvSpPr>
              <p:spPr>
                <a:xfrm>
                  <a:off x="257833" y="4546121"/>
                  <a:ext cx="6530864" cy="13522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32" name="Group 31">
                  <a:extLst>
                    <a:ext uri="{FF2B5EF4-FFF2-40B4-BE49-F238E27FC236}">
                      <a16:creationId xmlns:a16="http://schemas.microsoft.com/office/drawing/2014/main" id="{D6074621-B911-960C-0AB2-95D8B0C6F506}"/>
                    </a:ext>
                  </a:extLst>
                </p:cNvPr>
                <p:cNvGrpSpPr/>
                <p:nvPr/>
              </p:nvGrpSpPr>
              <p:grpSpPr>
                <a:xfrm>
                  <a:off x="5125108" y="5011561"/>
                  <a:ext cx="1787026" cy="1545874"/>
                  <a:chOff x="5125108" y="5011561"/>
                  <a:chExt cx="1787026" cy="1545874"/>
                </a:xfrm>
              </p:grpSpPr>
              <p:sp>
                <p:nvSpPr>
                  <p:cNvPr id="33" name="Arrow: Curved Right 32">
                    <a:extLst>
                      <a:ext uri="{FF2B5EF4-FFF2-40B4-BE49-F238E27FC236}">
                        <a16:creationId xmlns:a16="http://schemas.microsoft.com/office/drawing/2014/main" id="{5E910C8D-7DC3-7F97-DDE5-19877C6C96F5}"/>
                      </a:ext>
                    </a:extLst>
                  </p:cNvPr>
                  <p:cNvSpPr/>
                  <p:nvPr/>
                </p:nvSpPr>
                <p:spPr>
                  <a:xfrm rot="16200000" flipH="1">
                    <a:off x="5244718" y="4891951"/>
                    <a:ext cx="901481" cy="1140701"/>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solidFill>
                        <a:schemeClr val="tx1"/>
                      </a:solidFill>
                    </a:endParaRPr>
                  </a:p>
                </p:txBody>
              </p:sp>
              <p:sp>
                <p:nvSpPr>
                  <p:cNvPr id="34" name="Rectangle 33">
                    <a:extLst>
                      <a:ext uri="{FF2B5EF4-FFF2-40B4-BE49-F238E27FC236}">
                        <a16:creationId xmlns:a16="http://schemas.microsoft.com/office/drawing/2014/main" id="{7C6BD81E-A172-C65B-54FF-7F28C5E25B65}"/>
                      </a:ext>
                    </a:extLst>
                  </p:cNvPr>
                  <p:cNvSpPr/>
                  <p:nvPr/>
                </p:nvSpPr>
                <p:spPr>
                  <a:xfrm>
                    <a:off x="5234217" y="5947835"/>
                    <a:ext cx="1677917" cy="609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Container / Parent</a:t>
                    </a:r>
                  </a:p>
                </p:txBody>
              </p:sp>
            </p:grpSp>
          </p:grpSp>
        </p:grpSp>
      </p:grpSp>
      <p:grpSp>
        <p:nvGrpSpPr>
          <p:cNvPr id="55" name="Group 54">
            <a:extLst>
              <a:ext uri="{FF2B5EF4-FFF2-40B4-BE49-F238E27FC236}">
                <a16:creationId xmlns:a16="http://schemas.microsoft.com/office/drawing/2014/main" id="{D70BE746-D3E8-0E70-A370-ECE522282479}"/>
              </a:ext>
            </a:extLst>
          </p:cNvPr>
          <p:cNvGrpSpPr/>
          <p:nvPr/>
        </p:nvGrpSpPr>
        <p:grpSpPr>
          <a:xfrm>
            <a:off x="412963" y="7331298"/>
            <a:ext cx="6084074" cy="2178743"/>
            <a:chOff x="473206" y="-126999"/>
            <a:chExt cx="6084074" cy="2178743"/>
          </a:xfrm>
        </p:grpSpPr>
        <p:sp>
          <p:nvSpPr>
            <p:cNvPr id="56" name="Rectangle 55">
              <a:extLst>
                <a:ext uri="{FF2B5EF4-FFF2-40B4-BE49-F238E27FC236}">
                  <a16:creationId xmlns:a16="http://schemas.microsoft.com/office/drawing/2014/main" id="{E02B5A92-ADF3-FFDD-8F65-1DC50FB8AE17}"/>
                </a:ext>
              </a:extLst>
            </p:cNvPr>
            <p:cNvSpPr/>
            <p:nvPr/>
          </p:nvSpPr>
          <p:spPr>
            <a:xfrm>
              <a:off x="473206" y="573123"/>
              <a:ext cx="6084074" cy="147862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Berlin Sans FB" panose="020E0602020502020306" pitchFamily="34" charset="0"/>
                </a:rPr>
                <a:t>Css</a:t>
              </a:r>
              <a:r>
                <a:rPr lang="en-US" sz="2000" dirty="0">
                  <a:solidFill>
                    <a:schemeClr val="tx1"/>
                  </a:solidFill>
                  <a:latin typeface="Berlin Sans FB" panose="020E0602020502020306" pitchFamily="34" charset="0"/>
                </a:rPr>
                <a:t> Grid is used for </a:t>
              </a:r>
              <a:r>
                <a:rPr lang="en-US" sz="2000" dirty="0">
                  <a:solidFill>
                    <a:schemeClr val="tx1"/>
                  </a:solidFill>
                  <a:highlight>
                    <a:srgbClr val="FFFF00"/>
                  </a:highlight>
                  <a:latin typeface="Berlin Sans FB" panose="020E0602020502020306" pitchFamily="34" charset="0"/>
                </a:rPr>
                <a:t>two dimensional</a:t>
              </a:r>
              <a:r>
                <a:rPr lang="en-US" sz="2000" dirty="0">
                  <a:solidFill>
                    <a:schemeClr val="tx1"/>
                  </a:solidFill>
                  <a:latin typeface="Berlin Sans FB" panose="020E0602020502020306" pitchFamily="34" charset="0"/>
                </a:rPr>
                <a:t> layout, with rows </a:t>
              </a:r>
              <a:r>
                <a:rPr lang="en-US" sz="2000" dirty="0">
                  <a:solidFill>
                    <a:schemeClr val="tx1"/>
                  </a:solidFill>
                  <a:highlight>
                    <a:srgbClr val="FFFF00"/>
                  </a:highlight>
                  <a:latin typeface="Berlin Sans FB" panose="020E0602020502020306" pitchFamily="34" charset="0"/>
                </a:rPr>
                <a:t>AND</a:t>
              </a:r>
              <a:r>
                <a:rPr lang="en-US" sz="2000" dirty="0">
                  <a:solidFill>
                    <a:schemeClr val="tx1"/>
                  </a:solidFill>
                  <a:latin typeface="Berlin Sans FB" panose="020E0602020502020306" pitchFamily="34" charset="0"/>
                </a:rPr>
                <a:t> columns</a:t>
              </a:r>
              <a:br>
                <a:rPr lang="en-US" sz="2000" dirty="0">
                  <a:solidFill>
                    <a:schemeClr val="tx1"/>
                  </a:solidFill>
                  <a:latin typeface="Berlin Sans FB" panose="020E0602020502020306" pitchFamily="34" charset="0"/>
                </a:rPr>
              </a:br>
              <a:r>
                <a:rPr lang="en-US" sz="2000" dirty="0" err="1">
                  <a:solidFill>
                    <a:schemeClr val="tx1"/>
                  </a:solidFill>
                  <a:latin typeface="Berlin Sans FB" panose="020E0602020502020306" pitchFamily="34" charset="0"/>
                </a:rPr>
                <a:t>Css</a:t>
              </a:r>
              <a:r>
                <a:rPr lang="en-US" sz="2000" dirty="0">
                  <a:solidFill>
                    <a:schemeClr val="tx1"/>
                  </a:solidFill>
                  <a:latin typeface="Berlin Sans FB" panose="020E0602020502020306" pitchFamily="34" charset="0"/>
                </a:rPr>
                <a:t> Flex is used for </a:t>
              </a:r>
              <a:r>
                <a:rPr lang="en-US" sz="2000" dirty="0">
                  <a:solidFill>
                    <a:schemeClr val="tx1"/>
                  </a:solidFill>
                  <a:highlight>
                    <a:srgbClr val="FFFF00"/>
                  </a:highlight>
                  <a:latin typeface="Berlin Sans FB" panose="020E0602020502020306" pitchFamily="34" charset="0"/>
                </a:rPr>
                <a:t>one dimensional </a:t>
              </a:r>
              <a:r>
                <a:rPr lang="en-US" sz="2000" dirty="0">
                  <a:solidFill>
                    <a:schemeClr val="tx1"/>
                  </a:solidFill>
                  <a:latin typeface="Berlin Sans FB" panose="020E0602020502020306" pitchFamily="34" charset="0"/>
                </a:rPr>
                <a:t>layout, with rows </a:t>
              </a:r>
              <a:r>
                <a:rPr lang="en-US" sz="2000" dirty="0">
                  <a:solidFill>
                    <a:schemeClr val="tx1"/>
                  </a:solidFill>
                  <a:highlight>
                    <a:srgbClr val="FFFF00"/>
                  </a:highlight>
                  <a:latin typeface="Berlin Sans FB" panose="020E0602020502020306" pitchFamily="34" charset="0"/>
                </a:rPr>
                <a:t>OR</a:t>
              </a:r>
              <a:r>
                <a:rPr lang="en-US" sz="2000" dirty="0">
                  <a:solidFill>
                    <a:schemeClr val="tx1"/>
                  </a:solidFill>
                  <a:latin typeface="Berlin Sans FB" panose="020E0602020502020306" pitchFamily="34" charset="0"/>
                </a:rPr>
                <a:t> columns </a:t>
              </a:r>
            </a:p>
          </p:txBody>
        </p:sp>
        <p:sp>
          <p:nvSpPr>
            <p:cNvPr id="57" name="Rectangle 56">
              <a:extLst>
                <a:ext uri="{FF2B5EF4-FFF2-40B4-BE49-F238E27FC236}">
                  <a16:creationId xmlns:a16="http://schemas.microsoft.com/office/drawing/2014/main" id="{6BB952C3-2411-B7F2-FAAC-3E33AD0B43F6}"/>
                </a:ext>
              </a:extLst>
            </p:cNvPr>
            <p:cNvSpPr/>
            <p:nvPr/>
          </p:nvSpPr>
          <p:spPr>
            <a:xfrm>
              <a:off x="2596073" y="-126999"/>
              <a:ext cx="1750286" cy="634654"/>
            </a:xfrm>
            <a:prstGeom prst="rect">
              <a:avLst/>
            </a:prstGeom>
            <a:solidFill>
              <a:schemeClr val="accent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Grid vs Flex</a:t>
              </a:r>
            </a:p>
          </p:txBody>
        </p:sp>
      </p:grpSp>
    </p:spTree>
    <p:extLst>
      <p:ext uri="{BB962C8B-B14F-4D97-AF65-F5344CB8AC3E}">
        <p14:creationId xmlns:p14="http://schemas.microsoft.com/office/powerpoint/2010/main" val="347881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circle(in)">
                                      <p:cBhvr>
                                        <p:cTn id="7"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9F7D114-2CAE-AF6B-E4CA-9F4A641A722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30C0877-54DE-688C-4559-DA36A5C30C3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A87EA350-8142-5857-F9FA-DCFC14BB2A2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EEAF399A-B7EF-356C-AC94-A535BEAE3D8F}"/>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3C438F77-7AF7-1487-83DE-48DF53D5DFF7}"/>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7B82CEBF-A7C3-F548-0C5C-BB6BE3B06B88}"/>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11392657-38F1-C5C1-0991-0E17FC94CFF2}"/>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587D66B7-E156-43C9-10C1-FAF7BD14BC47}"/>
              </a:ext>
            </a:extLst>
          </p:cNvPr>
          <p:cNvSpPr/>
          <p:nvPr/>
        </p:nvSpPr>
        <p:spPr>
          <a:xfrm>
            <a:off x="302890" y="2375774"/>
            <a:ext cx="2581074" cy="55848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Bahnschrift" panose="020B0502040204020203" pitchFamily="34" charset="0"/>
              </a:rPr>
              <a:t>Row, Row-Gap</a:t>
            </a:r>
          </a:p>
        </p:txBody>
      </p:sp>
      <p:grpSp>
        <p:nvGrpSpPr>
          <p:cNvPr id="123" name="row-4">
            <a:extLst>
              <a:ext uri="{FF2B5EF4-FFF2-40B4-BE49-F238E27FC236}">
                <a16:creationId xmlns:a16="http://schemas.microsoft.com/office/drawing/2014/main" id="{2FCC5ACD-7C43-CBDF-7626-9DA18BE47038}"/>
              </a:ext>
            </a:extLst>
          </p:cNvPr>
          <p:cNvGrpSpPr/>
          <p:nvPr/>
        </p:nvGrpSpPr>
        <p:grpSpPr>
          <a:xfrm>
            <a:off x="395413" y="7935807"/>
            <a:ext cx="6130628" cy="1026561"/>
            <a:chOff x="98210" y="1974732"/>
            <a:chExt cx="6130627" cy="914400"/>
          </a:xfrm>
        </p:grpSpPr>
        <p:sp>
          <p:nvSpPr>
            <p:cNvPr id="124" name="Rectangle 123">
              <a:extLst>
                <a:ext uri="{FF2B5EF4-FFF2-40B4-BE49-F238E27FC236}">
                  <a16:creationId xmlns:a16="http://schemas.microsoft.com/office/drawing/2014/main" id="{E23BA4E1-92DB-CF9B-0CE1-2C8B2AA801D2}"/>
                </a:ext>
              </a:extLst>
            </p:cNvPr>
            <p:cNvSpPr/>
            <p:nvPr/>
          </p:nvSpPr>
          <p:spPr>
            <a:xfrm>
              <a:off x="113020" y="2015110"/>
              <a:ext cx="6093336" cy="85938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125" name="Rectangle 124">
              <a:extLst>
                <a:ext uri="{FF2B5EF4-FFF2-40B4-BE49-F238E27FC236}">
                  <a16:creationId xmlns:a16="http://schemas.microsoft.com/office/drawing/2014/main" id="{46B42CC1-9851-6185-DF45-E361C0D6C6EC}"/>
                </a:ext>
              </a:extLst>
            </p:cNvPr>
            <p:cNvSpPr/>
            <p:nvPr/>
          </p:nvSpPr>
          <p:spPr>
            <a:xfrm>
              <a:off x="128978" y="1974732"/>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- 4</a:t>
              </a:r>
            </a:p>
          </p:txBody>
        </p:sp>
        <p:sp>
          <p:nvSpPr>
            <p:cNvPr id="126" name="Rectangle 125">
              <a:extLst>
                <a:ext uri="{FF2B5EF4-FFF2-40B4-BE49-F238E27FC236}">
                  <a16:creationId xmlns:a16="http://schemas.microsoft.com/office/drawing/2014/main" id="{E5DC6DFC-477C-E878-9682-AA49920FF47A}"/>
                </a:ext>
              </a:extLst>
            </p:cNvPr>
            <p:cNvSpPr/>
            <p:nvPr/>
          </p:nvSpPr>
          <p:spPr>
            <a:xfrm>
              <a:off x="98210" y="1997591"/>
              <a:ext cx="6130627" cy="4072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7" name="Rectangle 126">
              <a:extLst>
                <a:ext uri="{FF2B5EF4-FFF2-40B4-BE49-F238E27FC236}">
                  <a16:creationId xmlns:a16="http://schemas.microsoft.com/office/drawing/2014/main" id="{2F5F3208-7AF3-0D25-3729-AA6A8B337288}"/>
                </a:ext>
              </a:extLst>
            </p:cNvPr>
            <p:cNvSpPr/>
            <p:nvPr/>
          </p:nvSpPr>
          <p:spPr>
            <a:xfrm flipV="1">
              <a:off x="124587" y="2844003"/>
              <a:ext cx="6066960" cy="4072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81" name="row-3">
            <a:extLst>
              <a:ext uri="{FF2B5EF4-FFF2-40B4-BE49-F238E27FC236}">
                <a16:creationId xmlns:a16="http://schemas.microsoft.com/office/drawing/2014/main" id="{3A41B3AA-5490-6242-4023-2BCFCD2E0798}"/>
              </a:ext>
            </a:extLst>
          </p:cNvPr>
          <p:cNvGrpSpPr/>
          <p:nvPr/>
        </p:nvGrpSpPr>
        <p:grpSpPr>
          <a:xfrm>
            <a:off x="388487" y="6431444"/>
            <a:ext cx="6137554" cy="1119709"/>
            <a:chOff x="98211" y="1639339"/>
            <a:chExt cx="6137553" cy="991041"/>
          </a:xfrm>
        </p:grpSpPr>
        <p:sp>
          <p:nvSpPr>
            <p:cNvPr id="82" name="Rectangle 81">
              <a:extLst>
                <a:ext uri="{FF2B5EF4-FFF2-40B4-BE49-F238E27FC236}">
                  <a16:creationId xmlns:a16="http://schemas.microsoft.com/office/drawing/2014/main" id="{7929CAF3-FCF1-62E1-B732-9D08D8BAFBCA}"/>
                </a:ext>
              </a:extLst>
            </p:cNvPr>
            <p:cNvSpPr/>
            <p:nvPr/>
          </p:nvSpPr>
          <p:spPr>
            <a:xfrm>
              <a:off x="113020" y="1665279"/>
              <a:ext cx="6100263"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83" name="Rectangle 82">
              <a:extLst>
                <a:ext uri="{FF2B5EF4-FFF2-40B4-BE49-F238E27FC236}">
                  <a16:creationId xmlns:a16="http://schemas.microsoft.com/office/drawing/2014/main" id="{08F8D99B-8C0D-A1A2-C89B-B702B93B69EA}"/>
                </a:ext>
              </a:extLst>
            </p:cNvPr>
            <p:cNvSpPr/>
            <p:nvPr/>
          </p:nvSpPr>
          <p:spPr>
            <a:xfrm>
              <a:off x="118587" y="1679921"/>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- 3</a:t>
              </a:r>
            </a:p>
          </p:txBody>
        </p:sp>
        <p:sp>
          <p:nvSpPr>
            <p:cNvPr id="84" name="Rectangle 83">
              <a:extLst>
                <a:ext uri="{FF2B5EF4-FFF2-40B4-BE49-F238E27FC236}">
                  <a16:creationId xmlns:a16="http://schemas.microsoft.com/office/drawing/2014/main" id="{582D4EE2-FCBA-9B83-59A8-617B47DE5EC0}"/>
                </a:ext>
              </a:extLst>
            </p:cNvPr>
            <p:cNvSpPr/>
            <p:nvPr/>
          </p:nvSpPr>
          <p:spPr>
            <a:xfrm flipV="1">
              <a:off x="98211" y="1639339"/>
              <a:ext cx="6100263" cy="6343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5" name="Rectangle 84">
              <a:extLst>
                <a:ext uri="{FF2B5EF4-FFF2-40B4-BE49-F238E27FC236}">
                  <a16:creationId xmlns:a16="http://schemas.microsoft.com/office/drawing/2014/main" id="{AC993FA6-BF18-A843-0B92-AC0C1E43E94C}"/>
                </a:ext>
              </a:extLst>
            </p:cNvPr>
            <p:cNvSpPr/>
            <p:nvPr/>
          </p:nvSpPr>
          <p:spPr>
            <a:xfrm>
              <a:off x="124587" y="2589915"/>
              <a:ext cx="6111177" cy="4046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76" name="row-2">
            <a:extLst>
              <a:ext uri="{FF2B5EF4-FFF2-40B4-BE49-F238E27FC236}">
                <a16:creationId xmlns:a16="http://schemas.microsoft.com/office/drawing/2014/main" id="{8FBAA23A-8E4A-5861-D0B1-12D764871943}"/>
              </a:ext>
            </a:extLst>
          </p:cNvPr>
          <p:cNvGrpSpPr/>
          <p:nvPr/>
        </p:nvGrpSpPr>
        <p:grpSpPr>
          <a:xfrm>
            <a:off x="366006" y="4979973"/>
            <a:ext cx="6137554" cy="1061945"/>
            <a:chOff x="98210" y="1432183"/>
            <a:chExt cx="6137553" cy="944685"/>
          </a:xfrm>
        </p:grpSpPr>
        <p:sp>
          <p:nvSpPr>
            <p:cNvPr id="77" name="Rectangle 76">
              <a:extLst>
                <a:ext uri="{FF2B5EF4-FFF2-40B4-BE49-F238E27FC236}">
                  <a16:creationId xmlns:a16="http://schemas.microsoft.com/office/drawing/2014/main" id="{82D3779F-E972-6E7C-8CEA-3F351068FF19}"/>
                </a:ext>
              </a:extLst>
            </p:cNvPr>
            <p:cNvSpPr/>
            <p:nvPr/>
          </p:nvSpPr>
          <p:spPr>
            <a:xfrm>
              <a:off x="113021" y="1472855"/>
              <a:ext cx="6111177" cy="90401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78" name="Rectangle 77">
              <a:extLst>
                <a:ext uri="{FF2B5EF4-FFF2-40B4-BE49-F238E27FC236}">
                  <a16:creationId xmlns:a16="http://schemas.microsoft.com/office/drawing/2014/main" id="{6EE22759-5021-85E4-9BFC-5E8D85F59E63}"/>
                </a:ext>
              </a:extLst>
            </p:cNvPr>
            <p:cNvSpPr/>
            <p:nvPr/>
          </p:nvSpPr>
          <p:spPr>
            <a:xfrm>
              <a:off x="128978" y="1449996"/>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- 2</a:t>
              </a:r>
            </a:p>
          </p:txBody>
        </p:sp>
        <p:sp>
          <p:nvSpPr>
            <p:cNvPr id="79" name="Rectangle 78">
              <a:extLst>
                <a:ext uri="{FF2B5EF4-FFF2-40B4-BE49-F238E27FC236}">
                  <a16:creationId xmlns:a16="http://schemas.microsoft.com/office/drawing/2014/main" id="{B9D4E114-ABBE-1FC6-5FAD-A6847E935A41}"/>
                </a:ext>
              </a:extLst>
            </p:cNvPr>
            <p:cNvSpPr/>
            <p:nvPr/>
          </p:nvSpPr>
          <p:spPr>
            <a:xfrm flipV="1">
              <a:off x="98210" y="1432183"/>
              <a:ext cx="6125988" cy="4067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0" name="Rectangle 79">
              <a:extLst>
                <a:ext uri="{FF2B5EF4-FFF2-40B4-BE49-F238E27FC236}">
                  <a16:creationId xmlns:a16="http://schemas.microsoft.com/office/drawing/2014/main" id="{F70E117A-AAF9-87DA-7112-F4819B4AF92F}"/>
                </a:ext>
              </a:extLst>
            </p:cNvPr>
            <p:cNvSpPr/>
            <p:nvPr/>
          </p:nvSpPr>
          <p:spPr>
            <a:xfrm flipV="1">
              <a:off x="124586" y="2309667"/>
              <a:ext cx="6111177" cy="5031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65" name="row-1">
            <a:extLst>
              <a:ext uri="{FF2B5EF4-FFF2-40B4-BE49-F238E27FC236}">
                <a16:creationId xmlns:a16="http://schemas.microsoft.com/office/drawing/2014/main" id="{8DB81A20-5536-AE0E-4D89-763854C6EEC7}"/>
              </a:ext>
            </a:extLst>
          </p:cNvPr>
          <p:cNvGrpSpPr/>
          <p:nvPr/>
        </p:nvGrpSpPr>
        <p:grpSpPr>
          <a:xfrm>
            <a:off x="380602" y="3575839"/>
            <a:ext cx="6082905" cy="1087297"/>
            <a:chOff x="116703" y="1177263"/>
            <a:chExt cx="6485851" cy="965222"/>
          </a:xfrm>
        </p:grpSpPr>
        <p:sp>
          <p:nvSpPr>
            <p:cNvPr id="53" name="Rectangle 52">
              <a:extLst>
                <a:ext uri="{FF2B5EF4-FFF2-40B4-BE49-F238E27FC236}">
                  <a16:creationId xmlns:a16="http://schemas.microsoft.com/office/drawing/2014/main" id="{F3B50760-55DB-BA4E-A3E1-E4892ED050A2}"/>
                </a:ext>
              </a:extLst>
            </p:cNvPr>
            <p:cNvSpPr/>
            <p:nvPr/>
          </p:nvSpPr>
          <p:spPr>
            <a:xfrm>
              <a:off x="131514" y="1177263"/>
              <a:ext cx="6455085" cy="9144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4" name="Rectangle 3">
              <a:extLst>
                <a:ext uri="{FF2B5EF4-FFF2-40B4-BE49-F238E27FC236}">
                  <a16:creationId xmlns:a16="http://schemas.microsoft.com/office/drawing/2014/main" id="{19904BF6-A43D-E148-9062-955B8101FC0A}"/>
                </a:ext>
              </a:extLst>
            </p:cNvPr>
            <p:cNvSpPr/>
            <p:nvPr/>
          </p:nvSpPr>
          <p:spPr>
            <a:xfrm>
              <a:off x="147471" y="1191905"/>
              <a:ext cx="118456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- 1</a:t>
              </a:r>
            </a:p>
          </p:txBody>
        </p:sp>
        <p:sp>
          <p:nvSpPr>
            <p:cNvPr id="63" name="Rectangle 62">
              <a:extLst>
                <a:ext uri="{FF2B5EF4-FFF2-40B4-BE49-F238E27FC236}">
                  <a16:creationId xmlns:a16="http://schemas.microsoft.com/office/drawing/2014/main" id="{E4722B2A-7ADB-607E-21A3-9FE9C4DD6F14}"/>
                </a:ext>
              </a:extLst>
            </p:cNvPr>
            <p:cNvSpPr/>
            <p:nvPr/>
          </p:nvSpPr>
          <p:spPr>
            <a:xfrm>
              <a:off x="116703" y="1187706"/>
              <a:ext cx="6485851" cy="4321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2" name="Rectangle 61">
              <a:extLst>
                <a:ext uri="{FF2B5EF4-FFF2-40B4-BE49-F238E27FC236}">
                  <a16:creationId xmlns:a16="http://schemas.microsoft.com/office/drawing/2014/main" id="{DE1BEFBB-C674-81E7-CFA5-614488D77061}"/>
                </a:ext>
              </a:extLst>
            </p:cNvPr>
            <p:cNvSpPr/>
            <p:nvPr/>
          </p:nvSpPr>
          <p:spPr>
            <a:xfrm>
              <a:off x="143081" y="2101899"/>
              <a:ext cx="6443518" cy="4058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17" name="web">
            <a:extLst>
              <a:ext uri="{FF2B5EF4-FFF2-40B4-BE49-F238E27FC236}">
                <a16:creationId xmlns:a16="http://schemas.microsoft.com/office/drawing/2014/main" id="{E6336766-20DB-AEF0-B131-E57757108039}"/>
              </a:ext>
            </a:extLst>
          </p:cNvPr>
          <p:cNvSpPr/>
          <p:nvPr/>
        </p:nvSpPr>
        <p:spPr>
          <a:xfrm>
            <a:off x="1615137" y="3470029"/>
            <a:ext cx="5006521" cy="581113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117" name="elements">
            <a:extLst>
              <a:ext uri="{FF2B5EF4-FFF2-40B4-BE49-F238E27FC236}">
                <a16:creationId xmlns:a16="http://schemas.microsoft.com/office/drawing/2014/main" id="{823A04B1-757C-D39A-94CD-591D1DBF5DF2}"/>
              </a:ext>
            </a:extLst>
          </p:cNvPr>
          <p:cNvGrpSpPr/>
          <p:nvPr/>
        </p:nvGrpSpPr>
        <p:grpSpPr>
          <a:xfrm>
            <a:off x="1935905" y="3657460"/>
            <a:ext cx="3374423" cy="5270952"/>
            <a:chOff x="1601175" y="1254225"/>
            <a:chExt cx="3374422" cy="5270952"/>
          </a:xfrm>
        </p:grpSpPr>
        <p:grpSp>
          <p:nvGrpSpPr>
            <p:cNvPr id="95" name="Group 94">
              <a:extLst>
                <a:ext uri="{FF2B5EF4-FFF2-40B4-BE49-F238E27FC236}">
                  <a16:creationId xmlns:a16="http://schemas.microsoft.com/office/drawing/2014/main" id="{93197CBC-5FDC-FD8A-A6C5-9D60B23DDC85}"/>
                </a:ext>
              </a:extLst>
            </p:cNvPr>
            <p:cNvGrpSpPr/>
            <p:nvPr/>
          </p:nvGrpSpPr>
          <p:grpSpPr>
            <a:xfrm>
              <a:off x="1611872" y="1254225"/>
              <a:ext cx="3324117" cy="940477"/>
              <a:chOff x="1739236" y="1272679"/>
              <a:chExt cx="3324117" cy="940477"/>
            </a:xfrm>
          </p:grpSpPr>
          <p:sp>
            <p:nvSpPr>
              <p:cNvPr id="86" name="Rectangle 85">
                <a:extLst>
                  <a:ext uri="{FF2B5EF4-FFF2-40B4-BE49-F238E27FC236}">
                    <a16:creationId xmlns:a16="http://schemas.microsoft.com/office/drawing/2014/main" id="{29D3F017-3761-2170-27B2-6461547FF424}"/>
                  </a:ext>
                </a:extLst>
              </p:cNvPr>
              <p:cNvSpPr/>
              <p:nvPr/>
            </p:nvSpPr>
            <p:spPr>
              <a:xfrm>
                <a:off x="1739236" y="1272679"/>
                <a:ext cx="914400" cy="9252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7" name="Rectangle 86">
                <a:extLst>
                  <a:ext uri="{FF2B5EF4-FFF2-40B4-BE49-F238E27FC236}">
                    <a16:creationId xmlns:a16="http://schemas.microsoft.com/office/drawing/2014/main" id="{68BF0623-E2FA-1E2D-BA1B-64A4592D3B69}"/>
                  </a:ext>
                </a:extLst>
              </p:cNvPr>
              <p:cNvSpPr/>
              <p:nvPr/>
            </p:nvSpPr>
            <p:spPr>
              <a:xfrm>
                <a:off x="2964091" y="1272679"/>
                <a:ext cx="914400" cy="930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8" name="Rectangle 87">
                <a:extLst>
                  <a:ext uri="{FF2B5EF4-FFF2-40B4-BE49-F238E27FC236}">
                    <a16:creationId xmlns:a16="http://schemas.microsoft.com/office/drawing/2014/main" id="{5AA32981-4BAD-A645-B15A-62352D3EE6C5}"/>
                  </a:ext>
                </a:extLst>
              </p:cNvPr>
              <p:cNvSpPr/>
              <p:nvPr/>
            </p:nvSpPr>
            <p:spPr>
              <a:xfrm>
                <a:off x="4148953" y="1275898"/>
                <a:ext cx="914400" cy="9372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96" name="Group 95">
              <a:extLst>
                <a:ext uri="{FF2B5EF4-FFF2-40B4-BE49-F238E27FC236}">
                  <a16:creationId xmlns:a16="http://schemas.microsoft.com/office/drawing/2014/main" id="{AFCA6959-9604-0228-F3A1-B55616FF693A}"/>
                </a:ext>
              </a:extLst>
            </p:cNvPr>
            <p:cNvGrpSpPr/>
            <p:nvPr/>
          </p:nvGrpSpPr>
          <p:grpSpPr>
            <a:xfrm>
              <a:off x="1601175" y="2629359"/>
              <a:ext cx="3374422" cy="919971"/>
              <a:chOff x="1739236" y="1517114"/>
              <a:chExt cx="3374422" cy="919971"/>
            </a:xfrm>
          </p:grpSpPr>
          <p:sp>
            <p:nvSpPr>
              <p:cNvPr id="97" name="Rectangle 96">
                <a:extLst>
                  <a:ext uri="{FF2B5EF4-FFF2-40B4-BE49-F238E27FC236}">
                    <a16:creationId xmlns:a16="http://schemas.microsoft.com/office/drawing/2014/main" id="{C95C4F60-D72D-FC28-7768-14671FBF6772}"/>
                  </a:ext>
                </a:extLst>
              </p:cNvPr>
              <p:cNvSpPr/>
              <p:nvPr/>
            </p:nvSpPr>
            <p:spPr>
              <a:xfrm>
                <a:off x="1739236" y="152268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8" name="Rectangle 97">
                <a:extLst>
                  <a:ext uri="{FF2B5EF4-FFF2-40B4-BE49-F238E27FC236}">
                    <a16:creationId xmlns:a16="http://schemas.microsoft.com/office/drawing/2014/main" id="{A97A422A-17BB-145C-9719-703DE7207C75}"/>
                  </a:ext>
                </a:extLst>
              </p:cNvPr>
              <p:cNvSpPr/>
              <p:nvPr/>
            </p:nvSpPr>
            <p:spPr>
              <a:xfrm>
                <a:off x="2964091" y="151772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9" name="Rectangle 98">
                <a:extLst>
                  <a:ext uri="{FF2B5EF4-FFF2-40B4-BE49-F238E27FC236}">
                    <a16:creationId xmlns:a16="http://schemas.microsoft.com/office/drawing/2014/main" id="{0E01F373-D845-521D-8656-3760B4C5FD9B}"/>
                  </a:ext>
                </a:extLst>
              </p:cNvPr>
              <p:cNvSpPr/>
              <p:nvPr/>
            </p:nvSpPr>
            <p:spPr>
              <a:xfrm>
                <a:off x="4199258" y="1517114"/>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103" name="Group 102">
              <a:extLst>
                <a:ext uri="{FF2B5EF4-FFF2-40B4-BE49-F238E27FC236}">
                  <a16:creationId xmlns:a16="http://schemas.microsoft.com/office/drawing/2014/main" id="{33655636-93DD-0604-D2FF-7BA277627FF7}"/>
                </a:ext>
              </a:extLst>
            </p:cNvPr>
            <p:cNvGrpSpPr/>
            <p:nvPr/>
          </p:nvGrpSpPr>
          <p:grpSpPr>
            <a:xfrm>
              <a:off x="1611269" y="4124996"/>
              <a:ext cx="3324117" cy="938966"/>
              <a:chOff x="1739236" y="1814712"/>
              <a:chExt cx="3324117" cy="938966"/>
            </a:xfrm>
          </p:grpSpPr>
          <p:sp>
            <p:nvSpPr>
              <p:cNvPr id="104" name="Rectangle 103">
                <a:extLst>
                  <a:ext uri="{FF2B5EF4-FFF2-40B4-BE49-F238E27FC236}">
                    <a16:creationId xmlns:a16="http://schemas.microsoft.com/office/drawing/2014/main" id="{98F503F3-CF63-6F56-8C62-40F9896025FB}"/>
                  </a:ext>
                </a:extLst>
              </p:cNvPr>
              <p:cNvSpPr/>
              <p:nvPr/>
            </p:nvSpPr>
            <p:spPr>
              <a:xfrm>
                <a:off x="1739236" y="1829830"/>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5" name="Rectangle 104">
                <a:extLst>
                  <a:ext uri="{FF2B5EF4-FFF2-40B4-BE49-F238E27FC236}">
                    <a16:creationId xmlns:a16="http://schemas.microsoft.com/office/drawing/2014/main" id="{9E02145D-D834-0CC6-92AE-4B936D24E885}"/>
                  </a:ext>
                </a:extLst>
              </p:cNvPr>
              <p:cNvSpPr/>
              <p:nvPr/>
            </p:nvSpPr>
            <p:spPr>
              <a:xfrm>
                <a:off x="2964091" y="1835032"/>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6" name="Rectangle 105">
                <a:extLst>
                  <a:ext uri="{FF2B5EF4-FFF2-40B4-BE49-F238E27FC236}">
                    <a16:creationId xmlns:a16="http://schemas.microsoft.com/office/drawing/2014/main" id="{CE35A2CE-C512-6C86-0B9F-AB56CD84ED95}"/>
                  </a:ext>
                </a:extLst>
              </p:cNvPr>
              <p:cNvSpPr/>
              <p:nvPr/>
            </p:nvSpPr>
            <p:spPr>
              <a:xfrm>
                <a:off x="4148953" y="1814712"/>
                <a:ext cx="914400" cy="938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110" name="Group 109">
              <a:extLst>
                <a:ext uri="{FF2B5EF4-FFF2-40B4-BE49-F238E27FC236}">
                  <a16:creationId xmlns:a16="http://schemas.microsoft.com/office/drawing/2014/main" id="{17CD0103-DEBF-7A84-9E72-291F10132E45}"/>
                </a:ext>
              </a:extLst>
            </p:cNvPr>
            <p:cNvGrpSpPr/>
            <p:nvPr/>
          </p:nvGrpSpPr>
          <p:grpSpPr>
            <a:xfrm>
              <a:off x="1611269" y="5604863"/>
              <a:ext cx="3324117" cy="920314"/>
              <a:chOff x="1739236" y="2110863"/>
              <a:chExt cx="3324117" cy="920314"/>
            </a:xfrm>
          </p:grpSpPr>
          <p:sp>
            <p:nvSpPr>
              <p:cNvPr id="111" name="Rectangle 110">
                <a:extLst>
                  <a:ext uri="{FF2B5EF4-FFF2-40B4-BE49-F238E27FC236}">
                    <a16:creationId xmlns:a16="http://schemas.microsoft.com/office/drawing/2014/main" id="{F29B19A6-BA28-0655-1AFE-04D0E7EF821E}"/>
                  </a:ext>
                </a:extLst>
              </p:cNvPr>
              <p:cNvSpPr/>
              <p:nvPr/>
            </p:nvSpPr>
            <p:spPr>
              <a:xfrm>
                <a:off x="1739236" y="2126387"/>
                <a:ext cx="914400" cy="8843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2" name="Rectangle 111">
                <a:extLst>
                  <a:ext uri="{FF2B5EF4-FFF2-40B4-BE49-F238E27FC236}">
                    <a16:creationId xmlns:a16="http://schemas.microsoft.com/office/drawing/2014/main" id="{9C8D1493-7560-AFD4-5A5E-A87506C171ED}"/>
                  </a:ext>
                </a:extLst>
              </p:cNvPr>
              <p:cNvSpPr/>
              <p:nvPr/>
            </p:nvSpPr>
            <p:spPr>
              <a:xfrm>
                <a:off x="2964091" y="211677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3" name="Rectangle 112">
                <a:extLst>
                  <a:ext uri="{FF2B5EF4-FFF2-40B4-BE49-F238E27FC236}">
                    <a16:creationId xmlns:a16="http://schemas.microsoft.com/office/drawing/2014/main" id="{A02B507F-F10F-0BB3-EDDF-87B7E96FAEFE}"/>
                  </a:ext>
                </a:extLst>
              </p:cNvPr>
              <p:cNvSpPr/>
              <p:nvPr/>
            </p:nvSpPr>
            <p:spPr>
              <a:xfrm>
                <a:off x="4148953" y="211086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nvGrpSpPr>
          <p:cNvPr id="10" name="row-gaps">
            <a:extLst>
              <a:ext uri="{FF2B5EF4-FFF2-40B4-BE49-F238E27FC236}">
                <a16:creationId xmlns:a16="http://schemas.microsoft.com/office/drawing/2014/main" id="{DD5231C3-E1E5-0013-5F08-9D4BFB4266AB}"/>
              </a:ext>
            </a:extLst>
          </p:cNvPr>
          <p:cNvGrpSpPr/>
          <p:nvPr/>
        </p:nvGrpSpPr>
        <p:grpSpPr>
          <a:xfrm>
            <a:off x="241748" y="4445280"/>
            <a:ext cx="1295600" cy="3554411"/>
            <a:chOff x="-92982" y="2042048"/>
            <a:chExt cx="1295600" cy="3554411"/>
          </a:xfrm>
        </p:grpSpPr>
        <p:grpSp>
          <p:nvGrpSpPr>
            <p:cNvPr id="11" name="row-gap-3">
              <a:extLst>
                <a:ext uri="{FF2B5EF4-FFF2-40B4-BE49-F238E27FC236}">
                  <a16:creationId xmlns:a16="http://schemas.microsoft.com/office/drawing/2014/main" id="{226D004A-FCC4-0894-42B1-40116B1BBFF4}"/>
                </a:ext>
              </a:extLst>
            </p:cNvPr>
            <p:cNvGrpSpPr/>
            <p:nvPr/>
          </p:nvGrpSpPr>
          <p:grpSpPr>
            <a:xfrm>
              <a:off x="-92982" y="4928745"/>
              <a:ext cx="1284441" cy="667714"/>
              <a:chOff x="-81823" y="2042048"/>
              <a:chExt cx="1284441" cy="667714"/>
            </a:xfrm>
          </p:grpSpPr>
          <p:sp>
            <p:nvSpPr>
              <p:cNvPr id="16" name="Rectangle 15">
                <a:extLst>
                  <a:ext uri="{FF2B5EF4-FFF2-40B4-BE49-F238E27FC236}">
                    <a16:creationId xmlns:a16="http://schemas.microsoft.com/office/drawing/2014/main" id="{E3665B3C-8473-3955-A53B-7C2085A59670}"/>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Aptos" panose="020B0004020202020204" pitchFamily="34" charset="0"/>
                  </a:rPr>
                  <a:t>Row-Gap</a:t>
                </a:r>
              </a:p>
            </p:txBody>
          </p:sp>
          <p:cxnSp>
            <p:nvCxnSpPr>
              <p:cNvPr id="18" name="Straight Arrow Connector 17">
                <a:extLst>
                  <a:ext uri="{FF2B5EF4-FFF2-40B4-BE49-F238E27FC236}">
                    <a16:creationId xmlns:a16="http://schemas.microsoft.com/office/drawing/2014/main" id="{FD9F09D9-CF65-B3DF-D874-1CD17BD3B8B1}"/>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row-gap-2">
              <a:extLst>
                <a:ext uri="{FF2B5EF4-FFF2-40B4-BE49-F238E27FC236}">
                  <a16:creationId xmlns:a16="http://schemas.microsoft.com/office/drawing/2014/main" id="{BE16FACC-DAB9-4721-5F00-D4BF861711EB}"/>
                </a:ext>
              </a:extLst>
            </p:cNvPr>
            <p:cNvGrpSpPr/>
            <p:nvPr/>
          </p:nvGrpSpPr>
          <p:grpSpPr>
            <a:xfrm>
              <a:off x="-81823" y="3503367"/>
              <a:ext cx="1284441" cy="667714"/>
              <a:chOff x="-81823" y="2042048"/>
              <a:chExt cx="1284441" cy="667714"/>
            </a:xfrm>
          </p:grpSpPr>
          <p:sp>
            <p:nvSpPr>
              <p:cNvPr id="38" name="Rectangle 37">
                <a:extLst>
                  <a:ext uri="{FF2B5EF4-FFF2-40B4-BE49-F238E27FC236}">
                    <a16:creationId xmlns:a16="http://schemas.microsoft.com/office/drawing/2014/main" id="{627EDFB0-D39E-7DFA-F07C-BC093C99B183}"/>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Aptos" panose="020B0004020202020204" pitchFamily="34" charset="0"/>
                  </a:rPr>
                  <a:t>Row-Gap</a:t>
                </a:r>
              </a:p>
            </p:txBody>
          </p:sp>
          <p:cxnSp>
            <p:nvCxnSpPr>
              <p:cNvPr id="15" name="Straight Arrow Connector 14">
                <a:extLst>
                  <a:ext uri="{FF2B5EF4-FFF2-40B4-BE49-F238E27FC236}">
                    <a16:creationId xmlns:a16="http://schemas.microsoft.com/office/drawing/2014/main" id="{A2EF1236-1529-372F-AFE1-13E36D5092A6}"/>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 name="row-gap-1">
              <a:extLst>
                <a:ext uri="{FF2B5EF4-FFF2-40B4-BE49-F238E27FC236}">
                  <a16:creationId xmlns:a16="http://schemas.microsoft.com/office/drawing/2014/main" id="{28F5426F-14FE-66A4-23A8-FADE116E288F}"/>
                </a:ext>
              </a:extLst>
            </p:cNvPr>
            <p:cNvGrpSpPr/>
            <p:nvPr/>
          </p:nvGrpSpPr>
          <p:grpSpPr>
            <a:xfrm>
              <a:off x="-81823" y="2042048"/>
              <a:ext cx="1284441" cy="667714"/>
              <a:chOff x="-81823" y="2042048"/>
              <a:chExt cx="1284441" cy="667714"/>
            </a:xfrm>
          </p:grpSpPr>
          <p:sp>
            <p:nvSpPr>
              <p:cNvPr id="13" name="Rectangle 12">
                <a:extLst>
                  <a:ext uri="{FF2B5EF4-FFF2-40B4-BE49-F238E27FC236}">
                    <a16:creationId xmlns:a16="http://schemas.microsoft.com/office/drawing/2014/main" id="{DAAE4154-36B6-326F-5B67-72E471D15F56}"/>
                  </a:ext>
                </a:extLst>
              </p:cNvPr>
              <p:cNvSpPr/>
              <p:nvPr/>
            </p:nvSpPr>
            <p:spPr>
              <a:xfrm>
                <a:off x="-81823" y="2042048"/>
                <a:ext cx="1257239" cy="6677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Aptos" panose="020B0004020202020204" pitchFamily="34" charset="0"/>
                  </a:rPr>
                  <a:t>Row-Gap</a:t>
                </a:r>
              </a:p>
            </p:txBody>
          </p:sp>
          <p:cxnSp>
            <p:nvCxnSpPr>
              <p:cNvPr id="14" name="Straight Arrow Connector 13">
                <a:extLst>
                  <a:ext uri="{FF2B5EF4-FFF2-40B4-BE49-F238E27FC236}">
                    <a16:creationId xmlns:a16="http://schemas.microsoft.com/office/drawing/2014/main" id="{0B8D0437-01ED-3DE6-A2C3-B9151BF54385}"/>
                  </a:ext>
                </a:extLst>
              </p:cNvPr>
              <p:cNvCxnSpPr>
                <a:cxnSpLocks/>
              </p:cNvCxnSpPr>
              <p:nvPr/>
            </p:nvCxnSpPr>
            <p:spPr>
              <a:xfrm>
                <a:off x="1202618" y="2214185"/>
                <a:ext cx="0" cy="37760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3569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7"/>
                                        </p:tgtEl>
                                        <p:attrNameLst>
                                          <p:attrName>style.visibility</p:attrName>
                                        </p:attrNameLst>
                                      </p:cBhvr>
                                      <p:to>
                                        <p:strVal val="visible"/>
                                      </p:to>
                                    </p:set>
                                    <p:animEffect transition="in" filter="circle(in)">
                                      <p:cBhvr>
                                        <p:cTn id="12" dur="2000"/>
                                        <p:tgtEl>
                                          <p:spTgt spid="1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fill="hold"/>
                                        <p:tgtEl>
                                          <p:spTgt spid="65"/>
                                        </p:tgtEl>
                                        <p:attrNameLst>
                                          <p:attrName>ppt_x</p:attrName>
                                        </p:attrNameLst>
                                      </p:cBhvr>
                                      <p:tavLst>
                                        <p:tav tm="0">
                                          <p:val>
                                            <p:strVal val="0-#ppt_w/2"/>
                                          </p:val>
                                        </p:tav>
                                        <p:tav tm="100000">
                                          <p:val>
                                            <p:strVal val="#ppt_x"/>
                                          </p:val>
                                        </p:tav>
                                      </p:tavLst>
                                    </p:anim>
                                    <p:anim calcmode="lin" valueType="num">
                                      <p:cBhvr additive="base">
                                        <p:cTn id="1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left)">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wipe(left)">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wipe(left)">
                                      <p:cBhvr>
                                        <p:cTn id="33" dur="500"/>
                                        <p:tgtEl>
                                          <p:spTgt spid="1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F98DB66-11A3-12FB-8033-09A887191EF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4D0CB84-C16A-3F5C-AE48-E9CA2DACA0E2}"/>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EF7DEB3B-C9B5-8183-31A8-701D6AC85106}"/>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6044564F-FC0F-387D-F0D6-94626FC7966E}"/>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AA1B1D17-1312-475D-0FA7-0373C9A1319F}"/>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78267996-D380-4F29-B28D-CED2B53EC258}"/>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3A9C07AE-CD9D-DD7F-38EA-A6555986F468}"/>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59" name="Group 58">
            <a:extLst>
              <a:ext uri="{FF2B5EF4-FFF2-40B4-BE49-F238E27FC236}">
                <a16:creationId xmlns:a16="http://schemas.microsoft.com/office/drawing/2014/main" id="{42811E4F-8E57-00FF-5762-EB75BDDB777D}"/>
              </a:ext>
            </a:extLst>
          </p:cNvPr>
          <p:cNvGrpSpPr/>
          <p:nvPr/>
        </p:nvGrpSpPr>
        <p:grpSpPr>
          <a:xfrm>
            <a:off x="989637" y="4438044"/>
            <a:ext cx="3696663" cy="2981102"/>
            <a:chOff x="1761763" y="1679868"/>
            <a:chExt cx="4171049" cy="2981102"/>
          </a:xfrm>
        </p:grpSpPr>
        <p:sp>
          <p:nvSpPr>
            <p:cNvPr id="45" name="Rectangle 44">
              <a:extLst>
                <a:ext uri="{FF2B5EF4-FFF2-40B4-BE49-F238E27FC236}">
                  <a16:creationId xmlns:a16="http://schemas.microsoft.com/office/drawing/2014/main" id="{BE7C677B-6720-E947-9468-EF51B03FBA41}"/>
                </a:ext>
              </a:extLst>
            </p:cNvPr>
            <p:cNvSpPr/>
            <p:nvPr/>
          </p:nvSpPr>
          <p:spPr>
            <a:xfrm>
              <a:off x="1761763" y="1679868"/>
              <a:ext cx="4171049" cy="2981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57" name="Group 56">
              <a:extLst>
                <a:ext uri="{FF2B5EF4-FFF2-40B4-BE49-F238E27FC236}">
                  <a16:creationId xmlns:a16="http://schemas.microsoft.com/office/drawing/2014/main" id="{00D6E0C7-5E5B-4673-D174-D94E443F385E}"/>
                </a:ext>
              </a:extLst>
            </p:cNvPr>
            <p:cNvGrpSpPr/>
            <p:nvPr/>
          </p:nvGrpSpPr>
          <p:grpSpPr>
            <a:xfrm>
              <a:off x="2183185" y="1713456"/>
              <a:ext cx="914400" cy="2893709"/>
              <a:chOff x="2253301" y="1438771"/>
              <a:chExt cx="914400" cy="2893709"/>
            </a:xfrm>
            <a:solidFill>
              <a:schemeClr val="bg1"/>
            </a:solidFill>
          </p:grpSpPr>
          <p:sp>
            <p:nvSpPr>
              <p:cNvPr id="46" name="Rectangle 45">
                <a:extLst>
                  <a:ext uri="{FF2B5EF4-FFF2-40B4-BE49-F238E27FC236}">
                    <a16:creationId xmlns:a16="http://schemas.microsoft.com/office/drawing/2014/main" id="{DE6E7E02-B07A-EC1A-9066-1C8B954D7559}"/>
                  </a:ext>
                </a:extLst>
              </p:cNvPr>
              <p:cNvSpPr/>
              <p:nvPr/>
            </p:nvSpPr>
            <p:spPr>
              <a:xfrm>
                <a:off x="2253301" y="1438771"/>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49" name="Rectangle 48">
                <a:extLst>
                  <a:ext uri="{FF2B5EF4-FFF2-40B4-BE49-F238E27FC236}">
                    <a16:creationId xmlns:a16="http://schemas.microsoft.com/office/drawing/2014/main" id="{71A522C0-C06E-E1C9-6410-2382AE42FC6F}"/>
                  </a:ext>
                </a:extLst>
              </p:cNvPr>
              <p:cNvSpPr/>
              <p:nvPr/>
            </p:nvSpPr>
            <p:spPr>
              <a:xfrm>
                <a:off x="2253301" y="2441618"/>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2" name="Rectangle 51">
                <a:extLst>
                  <a:ext uri="{FF2B5EF4-FFF2-40B4-BE49-F238E27FC236}">
                    <a16:creationId xmlns:a16="http://schemas.microsoft.com/office/drawing/2014/main" id="{96934DDD-93B5-75C6-1D09-319B94D4EE53}"/>
                  </a:ext>
                </a:extLst>
              </p:cNvPr>
              <p:cNvSpPr/>
              <p:nvPr/>
            </p:nvSpPr>
            <p:spPr>
              <a:xfrm>
                <a:off x="2253301" y="3418080"/>
                <a:ext cx="914400" cy="9144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nvGrpSpPr>
          <p:cNvPr id="118" name="row-4">
            <a:extLst>
              <a:ext uri="{FF2B5EF4-FFF2-40B4-BE49-F238E27FC236}">
                <a16:creationId xmlns:a16="http://schemas.microsoft.com/office/drawing/2014/main" id="{3BADD227-E567-222A-6F8A-554DA8D5B542}"/>
              </a:ext>
            </a:extLst>
          </p:cNvPr>
          <p:cNvGrpSpPr/>
          <p:nvPr/>
        </p:nvGrpSpPr>
        <p:grpSpPr>
          <a:xfrm>
            <a:off x="645210" y="7224032"/>
            <a:ext cx="5866424" cy="393369"/>
            <a:chOff x="1445881" y="1742041"/>
            <a:chExt cx="5931571" cy="393368"/>
          </a:xfrm>
        </p:grpSpPr>
        <p:cxnSp>
          <p:nvCxnSpPr>
            <p:cNvPr id="119" name="Straight Arrow Connector 118">
              <a:extLst>
                <a:ext uri="{FF2B5EF4-FFF2-40B4-BE49-F238E27FC236}">
                  <a16:creationId xmlns:a16="http://schemas.microsoft.com/office/drawing/2014/main" id="{E5408282-8553-5877-F1F8-F9881007ECFE}"/>
                </a:ext>
              </a:extLst>
            </p:cNvPr>
            <p:cNvCxnSpPr>
              <a:cxnSpLocks/>
            </p:cNvCxnSpPr>
            <p:nvPr/>
          </p:nvCxnSpPr>
          <p:spPr>
            <a:xfrm>
              <a:off x="1445881" y="1937155"/>
              <a:ext cx="420153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A222CE7A-78CD-9B98-FAA5-C14427087EC8}"/>
                </a:ext>
              </a:extLst>
            </p:cNvPr>
            <p:cNvSpPr/>
            <p:nvPr/>
          </p:nvSpPr>
          <p:spPr>
            <a:xfrm>
              <a:off x="5722041" y="1742041"/>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- 4 </a:t>
              </a:r>
            </a:p>
          </p:txBody>
        </p:sp>
      </p:grpSp>
      <p:grpSp>
        <p:nvGrpSpPr>
          <p:cNvPr id="91" name="row-3">
            <a:extLst>
              <a:ext uri="{FF2B5EF4-FFF2-40B4-BE49-F238E27FC236}">
                <a16:creationId xmlns:a16="http://schemas.microsoft.com/office/drawing/2014/main" id="{9FA96D1C-124E-0A98-46AA-E11D50E8C3FC}"/>
              </a:ext>
            </a:extLst>
          </p:cNvPr>
          <p:cNvGrpSpPr/>
          <p:nvPr/>
        </p:nvGrpSpPr>
        <p:grpSpPr>
          <a:xfrm>
            <a:off x="710522" y="6217746"/>
            <a:ext cx="5741164" cy="393369"/>
            <a:chOff x="1511080" y="1749643"/>
            <a:chExt cx="5804919" cy="393368"/>
          </a:xfrm>
        </p:grpSpPr>
        <p:cxnSp>
          <p:nvCxnSpPr>
            <p:cNvPr id="92" name="Straight Arrow Connector 91">
              <a:extLst>
                <a:ext uri="{FF2B5EF4-FFF2-40B4-BE49-F238E27FC236}">
                  <a16:creationId xmlns:a16="http://schemas.microsoft.com/office/drawing/2014/main" id="{3BA7CAB4-57BE-7B3A-A364-9E69CDC2E8A7}"/>
                </a:ext>
              </a:extLst>
            </p:cNvPr>
            <p:cNvCxnSpPr>
              <a:cxnSpLocks/>
            </p:cNvCxnSpPr>
            <p:nvPr/>
          </p:nvCxnSpPr>
          <p:spPr>
            <a:xfrm flipV="1">
              <a:off x="1511080" y="1920776"/>
              <a:ext cx="4135498" cy="511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C525E77B-B05B-1485-5BFB-26451702DC96}"/>
                </a:ext>
              </a:extLst>
            </p:cNvPr>
            <p:cNvSpPr/>
            <p:nvPr/>
          </p:nvSpPr>
          <p:spPr>
            <a:xfrm>
              <a:off x="5660588" y="1749643"/>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- 3 </a:t>
              </a:r>
            </a:p>
          </p:txBody>
        </p:sp>
      </p:grpSp>
      <p:grpSp>
        <p:nvGrpSpPr>
          <p:cNvPr id="73" name="row-2">
            <a:extLst>
              <a:ext uri="{FF2B5EF4-FFF2-40B4-BE49-F238E27FC236}">
                <a16:creationId xmlns:a16="http://schemas.microsoft.com/office/drawing/2014/main" id="{4E4EA950-8929-8218-6A07-14511A0E762F}"/>
              </a:ext>
            </a:extLst>
          </p:cNvPr>
          <p:cNvGrpSpPr/>
          <p:nvPr/>
        </p:nvGrpSpPr>
        <p:grpSpPr>
          <a:xfrm>
            <a:off x="651983" y="5211460"/>
            <a:ext cx="5714076" cy="393369"/>
            <a:chOff x="1332233" y="1753082"/>
            <a:chExt cx="5974571" cy="393368"/>
          </a:xfrm>
        </p:grpSpPr>
        <p:cxnSp>
          <p:nvCxnSpPr>
            <p:cNvPr id="74" name="Straight Arrow Connector 73">
              <a:extLst>
                <a:ext uri="{FF2B5EF4-FFF2-40B4-BE49-F238E27FC236}">
                  <a16:creationId xmlns:a16="http://schemas.microsoft.com/office/drawing/2014/main" id="{A4785052-A6DF-F2D1-1274-32EB29BFEB42}"/>
                </a:ext>
              </a:extLst>
            </p:cNvPr>
            <p:cNvCxnSpPr>
              <a:cxnSpLocks/>
            </p:cNvCxnSpPr>
            <p:nvPr/>
          </p:nvCxnSpPr>
          <p:spPr>
            <a:xfrm flipV="1">
              <a:off x="1332233" y="1927654"/>
              <a:ext cx="4337746" cy="442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D73C1B49-D698-EE38-9866-87EC6FC0FDB2}"/>
                </a:ext>
              </a:extLst>
            </p:cNvPr>
            <p:cNvSpPr/>
            <p:nvPr/>
          </p:nvSpPr>
          <p:spPr>
            <a:xfrm>
              <a:off x="5651393" y="1753082"/>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- 2 </a:t>
              </a:r>
            </a:p>
          </p:txBody>
        </p:sp>
      </p:grpSp>
      <p:grpSp>
        <p:nvGrpSpPr>
          <p:cNvPr id="72" name="row-1">
            <a:extLst>
              <a:ext uri="{FF2B5EF4-FFF2-40B4-BE49-F238E27FC236}">
                <a16:creationId xmlns:a16="http://schemas.microsoft.com/office/drawing/2014/main" id="{92B2D232-C392-056E-9607-AF4307C688DA}"/>
              </a:ext>
            </a:extLst>
          </p:cNvPr>
          <p:cNvGrpSpPr/>
          <p:nvPr/>
        </p:nvGrpSpPr>
        <p:grpSpPr>
          <a:xfrm>
            <a:off x="756888" y="4230726"/>
            <a:ext cx="5636169" cy="393369"/>
            <a:chOff x="1632030" y="1730403"/>
            <a:chExt cx="5698759" cy="393368"/>
          </a:xfrm>
        </p:grpSpPr>
        <p:cxnSp>
          <p:nvCxnSpPr>
            <p:cNvPr id="68" name="Straight Arrow Connector 67">
              <a:extLst>
                <a:ext uri="{FF2B5EF4-FFF2-40B4-BE49-F238E27FC236}">
                  <a16:creationId xmlns:a16="http://schemas.microsoft.com/office/drawing/2014/main" id="{398516A7-A3EF-57A0-DB89-F9C755E194AE}"/>
                </a:ext>
              </a:extLst>
            </p:cNvPr>
            <p:cNvCxnSpPr>
              <a:cxnSpLocks/>
            </p:cNvCxnSpPr>
            <p:nvPr/>
          </p:nvCxnSpPr>
          <p:spPr>
            <a:xfrm>
              <a:off x="1632030" y="1937722"/>
              <a:ext cx="408861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A79099DE-2FF7-BFA1-8E74-4DD22A92303A}"/>
                </a:ext>
              </a:extLst>
            </p:cNvPr>
            <p:cNvSpPr/>
            <p:nvPr/>
          </p:nvSpPr>
          <p:spPr>
            <a:xfrm>
              <a:off x="5675378" y="1730403"/>
              <a:ext cx="1655411"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Row Line - 1 </a:t>
              </a:r>
            </a:p>
          </p:txBody>
        </p:sp>
      </p:grpSp>
      <p:sp>
        <p:nvSpPr>
          <p:cNvPr id="121" name="Rectangle 120">
            <a:extLst>
              <a:ext uri="{FF2B5EF4-FFF2-40B4-BE49-F238E27FC236}">
                <a16:creationId xmlns:a16="http://schemas.microsoft.com/office/drawing/2014/main" id="{A24A9FDB-3FB4-C2CF-576F-707A2BF839AA}"/>
              </a:ext>
            </a:extLst>
          </p:cNvPr>
          <p:cNvSpPr/>
          <p:nvPr/>
        </p:nvSpPr>
        <p:spPr>
          <a:xfrm>
            <a:off x="1349273" y="4471632"/>
            <a:ext cx="824259" cy="192412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27" name="Group 26">
            <a:extLst>
              <a:ext uri="{FF2B5EF4-FFF2-40B4-BE49-F238E27FC236}">
                <a16:creationId xmlns:a16="http://schemas.microsoft.com/office/drawing/2014/main" id="{32415C58-6870-BAC3-068C-88DA1B5816C6}"/>
              </a:ext>
            </a:extLst>
          </p:cNvPr>
          <p:cNvGrpSpPr/>
          <p:nvPr/>
        </p:nvGrpSpPr>
        <p:grpSpPr>
          <a:xfrm>
            <a:off x="2066693" y="2951850"/>
            <a:ext cx="2203081" cy="1055145"/>
            <a:chOff x="419999" y="3060047"/>
            <a:chExt cx="2203081" cy="1055145"/>
          </a:xfrm>
        </p:grpSpPr>
        <p:sp>
          <p:nvSpPr>
            <p:cNvPr id="122" name="Rectangle 121">
              <a:extLst>
                <a:ext uri="{FF2B5EF4-FFF2-40B4-BE49-F238E27FC236}">
                  <a16:creationId xmlns:a16="http://schemas.microsoft.com/office/drawing/2014/main" id="{BC4CF69C-F1D3-1004-60A6-6121E5BDB190}"/>
                </a:ext>
              </a:extLst>
            </p:cNvPr>
            <p:cNvSpPr/>
            <p:nvPr/>
          </p:nvSpPr>
          <p:spPr>
            <a:xfrm>
              <a:off x="435466" y="3060047"/>
              <a:ext cx="2187614" cy="51619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grid-row-start: 1;</a:t>
              </a:r>
            </a:p>
          </p:txBody>
        </p:sp>
        <p:sp>
          <p:nvSpPr>
            <p:cNvPr id="19" name="Rectangle 18">
              <a:extLst>
                <a:ext uri="{FF2B5EF4-FFF2-40B4-BE49-F238E27FC236}">
                  <a16:creationId xmlns:a16="http://schemas.microsoft.com/office/drawing/2014/main" id="{A45E477C-74E5-D048-E313-23ED6E3DE8D1}"/>
                </a:ext>
              </a:extLst>
            </p:cNvPr>
            <p:cNvSpPr/>
            <p:nvPr/>
          </p:nvSpPr>
          <p:spPr>
            <a:xfrm>
              <a:off x="419999" y="3598995"/>
              <a:ext cx="2187614" cy="51619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grid-row-end: 3;</a:t>
              </a:r>
            </a:p>
          </p:txBody>
        </p:sp>
      </p:grpSp>
      <p:sp>
        <p:nvSpPr>
          <p:cNvPr id="20" name="Rectangle 19">
            <a:extLst>
              <a:ext uri="{FF2B5EF4-FFF2-40B4-BE49-F238E27FC236}">
                <a16:creationId xmlns:a16="http://schemas.microsoft.com/office/drawing/2014/main" id="{A79DD645-3629-3C1C-9873-EC2CD4C11DAA}"/>
              </a:ext>
            </a:extLst>
          </p:cNvPr>
          <p:cNvSpPr/>
          <p:nvPr/>
        </p:nvSpPr>
        <p:spPr>
          <a:xfrm>
            <a:off x="1015552" y="3003709"/>
            <a:ext cx="824259" cy="104988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6" name="Arrow: Curved Right 25">
            <a:extLst>
              <a:ext uri="{FF2B5EF4-FFF2-40B4-BE49-F238E27FC236}">
                <a16:creationId xmlns:a16="http://schemas.microsoft.com/office/drawing/2014/main" id="{8FB8CC9A-F411-6222-3429-75707FC361B1}"/>
              </a:ext>
            </a:extLst>
          </p:cNvPr>
          <p:cNvSpPr/>
          <p:nvPr/>
        </p:nvSpPr>
        <p:spPr>
          <a:xfrm flipH="1">
            <a:off x="1506090" y="3734655"/>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8462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E6CCE0D-028D-33AB-CF92-3E120C9FA99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235A7734-09A6-9AE8-0D3C-90FD151B5082}"/>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A0BF6745-5C4B-DB86-95EA-E654C93B51E0}"/>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F947D9B1-3996-1378-C781-C559E0006A51}"/>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F96482B-5959-E9E2-9FA1-346B80E90137}"/>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99D52502-6569-13FF-0503-199DCBBD9B8A}"/>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75003D74-0F67-A150-E13D-B29C560BC020}"/>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638A66BD-C75E-58AA-851D-F39B36961133}"/>
              </a:ext>
            </a:extLst>
          </p:cNvPr>
          <p:cNvSpPr/>
          <p:nvPr/>
        </p:nvSpPr>
        <p:spPr>
          <a:xfrm>
            <a:off x="611191" y="1866116"/>
            <a:ext cx="5511927" cy="83181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solidFill>
                <a:latin typeface="Aptos" panose="020B0004020202020204" pitchFamily="34" charset="0"/>
              </a:rPr>
              <a:t>GRID COLUMN, COLUM GAP</a:t>
            </a:r>
          </a:p>
        </p:txBody>
      </p:sp>
      <p:grpSp>
        <p:nvGrpSpPr>
          <p:cNvPr id="12" name="Group 11">
            <a:extLst>
              <a:ext uri="{FF2B5EF4-FFF2-40B4-BE49-F238E27FC236}">
                <a16:creationId xmlns:a16="http://schemas.microsoft.com/office/drawing/2014/main" id="{C6C672E1-7713-C42D-C5C5-03FBB731618D}"/>
              </a:ext>
            </a:extLst>
          </p:cNvPr>
          <p:cNvGrpSpPr/>
          <p:nvPr/>
        </p:nvGrpSpPr>
        <p:grpSpPr>
          <a:xfrm>
            <a:off x="391854" y="2997393"/>
            <a:ext cx="6074291" cy="6197213"/>
            <a:chOff x="-2666231" y="3447636"/>
            <a:chExt cx="6074291" cy="6197213"/>
          </a:xfrm>
        </p:grpSpPr>
        <p:sp>
          <p:nvSpPr>
            <p:cNvPr id="17" name="web">
              <a:extLst>
                <a:ext uri="{FF2B5EF4-FFF2-40B4-BE49-F238E27FC236}">
                  <a16:creationId xmlns:a16="http://schemas.microsoft.com/office/drawing/2014/main" id="{417E362B-ED45-5D5C-D702-9665D73B5282}"/>
                </a:ext>
              </a:extLst>
            </p:cNvPr>
            <p:cNvSpPr/>
            <p:nvPr/>
          </p:nvSpPr>
          <p:spPr>
            <a:xfrm>
              <a:off x="-2491486" y="3905847"/>
              <a:ext cx="5899546" cy="5139756"/>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177" name="col-4">
              <a:extLst>
                <a:ext uri="{FF2B5EF4-FFF2-40B4-BE49-F238E27FC236}">
                  <a16:creationId xmlns:a16="http://schemas.microsoft.com/office/drawing/2014/main" id="{34C8E8FD-396B-9272-40FF-8DCB5A6F273B}"/>
                </a:ext>
              </a:extLst>
            </p:cNvPr>
            <p:cNvGrpSpPr/>
            <p:nvPr/>
          </p:nvGrpSpPr>
          <p:grpSpPr>
            <a:xfrm>
              <a:off x="1745504" y="3447636"/>
              <a:ext cx="1609461" cy="6181826"/>
              <a:chOff x="5209620" y="-149329"/>
              <a:chExt cx="1614249" cy="6841354"/>
            </a:xfrm>
          </p:grpSpPr>
          <p:sp>
            <p:nvSpPr>
              <p:cNvPr id="173" name="Rectangle 172">
                <a:extLst>
                  <a:ext uri="{FF2B5EF4-FFF2-40B4-BE49-F238E27FC236}">
                    <a16:creationId xmlns:a16="http://schemas.microsoft.com/office/drawing/2014/main" id="{640ABBC8-D9C7-7556-39C0-DE0E2CCD242E}"/>
                  </a:ext>
                </a:extLst>
              </p:cNvPr>
              <p:cNvSpPr/>
              <p:nvPr/>
            </p:nvSpPr>
            <p:spPr>
              <a:xfrm rot="5400000" flipV="1">
                <a:off x="2865874" y="3086465"/>
                <a:ext cx="6131792"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175" name="Rectangle 174">
                <a:extLst>
                  <a:ext uri="{FF2B5EF4-FFF2-40B4-BE49-F238E27FC236}">
                    <a16:creationId xmlns:a16="http://schemas.microsoft.com/office/drawing/2014/main" id="{E6B2DA81-9698-D120-B030-E2AC6FF27E3F}"/>
                  </a:ext>
                </a:extLst>
              </p:cNvPr>
              <p:cNvSpPr/>
              <p:nvPr/>
            </p:nvSpPr>
            <p:spPr>
              <a:xfrm rot="5400000">
                <a:off x="2369559" y="3548399"/>
                <a:ext cx="6188634" cy="4585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76" name="Rectangle 175">
                <a:extLst>
                  <a:ext uri="{FF2B5EF4-FFF2-40B4-BE49-F238E27FC236}">
                    <a16:creationId xmlns:a16="http://schemas.microsoft.com/office/drawing/2014/main" id="{F7E37DFC-45AF-55AB-5FF7-0DA5006B9766}"/>
                  </a:ext>
                </a:extLst>
              </p:cNvPr>
              <p:cNvSpPr/>
              <p:nvPr/>
            </p:nvSpPr>
            <p:spPr>
              <a:xfrm rot="5400000">
                <a:off x="3374455" y="3568439"/>
                <a:ext cx="6188637" cy="585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4" name="Rectangle 173">
                <a:extLst>
                  <a:ext uri="{FF2B5EF4-FFF2-40B4-BE49-F238E27FC236}">
                    <a16:creationId xmlns:a16="http://schemas.microsoft.com/office/drawing/2014/main" id="{7301D224-4858-4CFC-94A3-86F62EAA0CBC}"/>
                  </a:ext>
                </a:extLst>
              </p:cNvPr>
              <p:cNvSpPr/>
              <p:nvPr/>
            </p:nvSpPr>
            <p:spPr>
              <a:xfrm rot="10800000" flipV="1">
                <a:off x="5209620" y="-149329"/>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- 4</a:t>
                </a:r>
              </a:p>
            </p:txBody>
          </p:sp>
        </p:grpSp>
        <p:grpSp>
          <p:nvGrpSpPr>
            <p:cNvPr id="172" name="col-3">
              <a:extLst>
                <a:ext uri="{FF2B5EF4-FFF2-40B4-BE49-F238E27FC236}">
                  <a16:creationId xmlns:a16="http://schemas.microsoft.com/office/drawing/2014/main" id="{212E59E3-7F44-5DEC-A0D3-15E04B375F75}"/>
                </a:ext>
              </a:extLst>
            </p:cNvPr>
            <p:cNvGrpSpPr/>
            <p:nvPr/>
          </p:nvGrpSpPr>
          <p:grpSpPr>
            <a:xfrm>
              <a:off x="398916" y="3482829"/>
              <a:ext cx="1609461" cy="6087606"/>
              <a:chOff x="2669810" y="57672"/>
              <a:chExt cx="1614249" cy="6737082"/>
            </a:xfrm>
          </p:grpSpPr>
          <p:sp>
            <p:nvSpPr>
              <p:cNvPr id="168" name="Rectangle 167">
                <a:extLst>
                  <a:ext uri="{FF2B5EF4-FFF2-40B4-BE49-F238E27FC236}">
                    <a16:creationId xmlns:a16="http://schemas.microsoft.com/office/drawing/2014/main" id="{5440F3D9-4DA8-D95A-A0C5-E9262B47DBA6}"/>
                  </a:ext>
                </a:extLst>
              </p:cNvPr>
              <p:cNvSpPr/>
              <p:nvPr/>
            </p:nvSpPr>
            <p:spPr>
              <a:xfrm rot="5400000" flipV="1">
                <a:off x="315740" y="3187571"/>
                <a:ext cx="6187799"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170" name="Rectangle 169">
                <a:extLst>
                  <a:ext uri="{FF2B5EF4-FFF2-40B4-BE49-F238E27FC236}">
                    <a16:creationId xmlns:a16="http://schemas.microsoft.com/office/drawing/2014/main" id="{994EB6E6-3E09-15D0-97C2-47A1847B02C2}"/>
                  </a:ext>
                </a:extLst>
              </p:cNvPr>
              <p:cNvSpPr/>
              <p:nvPr/>
            </p:nvSpPr>
            <p:spPr>
              <a:xfrm rot="5400000">
                <a:off x="-176365" y="3638430"/>
                <a:ext cx="6244642" cy="6800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1" name="Rectangle 170">
                <a:extLst>
                  <a:ext uri="{FF2B5EF4-FFF2-40B4-BE49-F238E27FC236}">
                    <a16:creationId xmlns:a16="http://schemas.microsoft.com/office/drawing/2014/main" id="{6D13E93F-C7AA-3DD2-6008-05A305FEBFB5}"/>
                  </a:ext>
                </a:extLst>
              </p:cNvPr>
              <p:cNvSpPr/>
              <p:nvPr/>
            </p:nvSpPr>
            <p:spPr>
              <a:xfrm rot="5400000">
                <a:off x="826532" y="3645372"/>
                <a:ext cx="6218265" cy="8049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69" name="Rectangle 168">
                <a:extLst>
                  <a:ext uri="{FF2B5EF4-FFF2-40B4-BE49-F238E27FC236}">
                    <a16:creationId xmlns:a16="http://schemas.microsoft.com/office/drawing/2014/main" id="{354F596B-A973-1AC0-FD88-35AF098ABC86}"/>
                  </a:ext>
                </a:extLst>
              </p:cNvPr>
              <p:cNvSpPr/>
              <p:nvPr/>
            </p:nvSpPr>
            <p:spPr>
              <a:xfrm rot="10800000" flipV="1">
                <a:off x="2669810" y="57672"/>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- 3</a:t>
                </a:r>
              </a:p>
            </p:txBody>
          </p:sp>
        </p:grpSp>
        <p:grpSp>
          <p:nvGrpSpPr>
            <p:cNvPr id="135" name="col-2">
              <a:extLst>
                <a:ext uri="{FF2B5EF4-FFF2-40B4-BE49-F238E27FC236}">
                  <a16:creationId xmlns:a16="http://schemas.microsoft.com/office/drawing/2014/main" id="{A9C8FDE1-CA24-DA24-F653-70E5DB357E49}"/>
                </a:ext>
              </a:extLst>
            </p:cNvPr>
            <p:cNvGrpSpPr/>
            <p:nvPr/>
          </p:nvGrpSpPr>
          <p:grpSpPr>
            <a:xfrm rot="5400000" flipV="1">
              <a:off x="-3365908" y="5747913"/>
              <a:ext cx="6153644" cy="1609461"/>
              <a:chOff x="-374617" y="4601600"/>
              <a:chExt cx="6810165" cy="1614249"/>
            </a:xfrm>
          </p:grpSpPr>
          <p:sp>
            <p:nvSpPr>
              <p:cNvPr id="136" name="Rectangle 135">
                <a:extLst>
                  <a:ext uri="{FF2B5EF4-FFF2-40B4-BE49-F238E27FC236}">
                    <a16:creationId xmlns:a16="http://schemas.microsoft.com/office/drawing/2014/main" id="{67B3FF1E-6007-24A0-D4B3-792422247C16}"/>
                  </a:ext>
                </a:extLst>
              </p:cNvPr>
              <p:cNvSpPr/>
              <p:nvPr/>
            </p:nvSpPr>
            <p:spPr>
              <a:xfrm>
                <a:off x="181208" y="4891481"/>
                <a:ext cx="6227952"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138" name="Rectangle 137">
                <a:extLst>
                  <a:ext uri="{FF2B5EF4-FFF2-40B4-BE49-F238E27FC236}">
                    <a16:creationId xmlns:a16="http://schemas.microsoft.com/office/drawing/2014/main" id="{86ABBEC5-440E-AD86-9E33-0574653AB8FF}"/>
                  </a:ext>
                </a:extLst>
              </p:cNvPr>
              <p:cNvSpPr/>
              <p:nvPr/>
            </p:nvSpPr>
            <p:spPr>
              <a:xfrm flipV="1">
                <a:off x="124372" y="4883723"/>
                <a:ext cx="6311176" cy="913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9" name="Rectangle 138">
                <a:extLst>
                  <a:ext uri="{FF2B5EF4-FFF2-40B4-BE49-F238E27FC236}">
                    <a16:creationId xmlns:a16="http://schemas.microsoft.com/office/drawing/2014/main" id="{FBE622F3-52FB-8E59-BFEA-813B90D86629}"/>
                  </a:ext>
                </a:extLst>
              </p:cNvPr>
              <p:cNvSpPr/>
              <p:nvPr/>
            </p:nvSpPr>
            <p:spPr>
              <a:xfrm>
                <a:off x="150746" y="5836425"/>
                <a:ext cx="6284801" cy="832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7" name="Rectangle 136">
                <a:extLst>
                  <a:ext uri="{FF2B5EF4-FFF2-40B4-BE49-F238E27FC236}">
                    <a16:creationId xmlns:a16="http://schemas.microsoft.com/office/drawing/2014/main" id="{01D6CF02-4AD9-A822-5335-4A4C0E4A6038}"/>
                  </a:ext>
                </a:extLst>
              </p:cNvPr>
              <p:cNvSpPr/>
              <p:nvPr/>
            </p:nvSpPr>
            <p:spPr>
              <a:xfrm rot="16200000">
                <a:off x="-669984" y="4896967"/>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- 2</a:t>
                </a:r>
              </a:p>
            </p:txBody>
          </p:sp>
        </p:grpSp>
        <p:grpSp>
          <p:nvGrpSpPr>
            <p:cNvPr id="134" name="col-1">
              <a:extLst>
                <a:ext uri="{FF2B5EF4-FFF2-40B4-BE49-F238E27FC236}">
                  <a16:creationId xmlns:a16="http://schemas.microsoft.com/office/drawing/2014/main" id="{959BC1A5-2F45-2823-85EE-7A950D14E44A}"/>
                </a:ext>
              </a:extLst>
            </p:cNvPr>
            <p:cNvGrpSpPr/>
            <p:nvPr/>
          </p:nvGrpSpPr>
          <p:grpSpPr>
            <a:xfrm rot="5400000" flipV="1">
              <a:off x="-4919966" y="5781652"/>
              <a:ext cx="6116932" cy="1609461"/>
              <a:chOff x="-430149" y="4267051"/>
              <a:chExt cx="6769536" cy="1614249"/>
            </a:xfrm>
          </p:grpSpPr>
          <p:sp>
            <p:nvSpPr>
              <p:cNvPr id="130" name="Rectangle 129">
                <a:extLst>
                  <a:ext uri="{FF2B5EF4-FFF2-40B4-BE49-F238E27FC236}">
                    <a16:creationId xmlns:a16="http://schemas.microsoft.com/office/drawing/2014/main" id="{9838A16C-FE23-00EA-789F-877112EEE78D}"/>
                  </a:ext>
                </a:extLst>
              </p:cNvPr>
              <p:cNvSpPr/>
              <p:nvPr/>
            </p:nvSpPr>
            <p:spPr>
              <a:xfrm>
                <a:off x="181207" y="4585781"/>
                <a:ext cx="6114768" cy="102656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latin typeface="Gill Sans MT" panose="020B0502020104020203" pitchFamily="34" charset="0"/>
                </a:endParaRPr>
              </a:p>
            </p:txBody>
          </p:sp>
          <p:sp>
            <p:nvSpPr>
              <p:cNvPr id="132" name="Rectangle 131">
                <a:extLst>
                  <a:ext uri="{FF2B5EF4-FFF2-40B4-BE49-F238E27FC236}">
                    <a16:creationId xmlns:a16="http://schemas.microsoft.com/office/drawing/2014/main" id="{1D76A1C4-F8C7-8313-7607-CBFD50337C62}"/>
                  </a:ext>
                </a:extLst>
              </p:cNvPr>
              <p:cNvSpPr/>
              <p:nvPr/>
            </p:nvSpPr>
            <p:spPr>
              <a:xfrm flipV="1">
                <a:off x="124370" y="4564817"/>
                <a:ext cx="6188642" cy="10455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33" name="Rectangle 132">
                <a:extLst>
                  <a:ext uri="{FF2B5EF4-FFF2-40B4-BE49-F238E27FC236}">
                    <a16:creationId xmlns:a16="http://schemas.microsoft.com/office/drawing/2014/main" id="{43A268B4-ACC4-8C2D-A394-148D81532E41}"/>
                  </a:ext>
                </a:extLst>
              </p:cNvPr>
              <p:cNvSpPr/>
              <p:nvPr/>
            </p:nvSpPr>
            <p:spPr>
              <a:xfrm flipV="1">
                <a:off x="150747" y="5573968"/>
                <a:ext cx="6188640" cy="9136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1" name="Rectangle 130">
                <a:extLst>
                  <a:ext uri="{FF2B5EF4-FFF2-40B4-BE49-F238E27FC236}">
                    <a16:creationId xmlns:a16="http://schemas.microsoft.com/office/drawing/2014/main" id="{EFE351F6-1679-E32F-5C42-FB6948CDC6F4}"/>
                  </a:ext>
                </a:extLst>
              </p:cNvPr>
              <p:cNvSpPr/>
              <p:nvPr/>
            </p:nvSpPr>
            <p:spPr>
              <a:xfrm rot="16200000">
                <a:off x="-725516" y="4562418"/>
                <a:ext cx="1614249" cy="10235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- 1</a:t>
                </a:r>
              </a:p>
            </p:txBody>
          </p:sp>
        </p:grpSp>
        <p:grpSp>
          <p:nvGrpSpPr>
            <p:cNvPr id="117" name="elements">
              <a:extLst>
                <a:ext uri="{FF2B5EF4-FFF2-40B4-BE49-F238E27FC236}">
                  <a16:creationId xmlns:a16="http://schemas.microsoft.com/office/drawing/2014/main" id="{B5364DD3-650F-075A-C55C-D19792E46C84}"/>
                </a:ext>
              </a:extLst>
            </p:cNvPr>
            <p:cNvGrpSpPr/>
            <p:nvPr/>
          </p:nvGrpSpPr>
          <p:grpSpPr>
            <a:xfrm>
              <a:off x="-2269785" y="4247431"/>
              <a:ext cx="5245704" cy="4498909"/>
              <a:chOff x="1037295" y="1641391"/>
              <a:chExt cx="5245703" cy="4498909"/>
            </a:xfrm>
          </p:grpSpPr>
          <p:grpSp>
            <p:nvGrpSpPr>
              <p:cNvPr id="95" name="Group 94">
                <a:extLst>
                  <a:ext uri="{FF2B5EF4-FFF2-40B4-BE49-F238E27FC236}">
                    <a16:creationId xmlns:a16="http://schemas.microsoft.com/office/drawing/2014/main" id="{CB60225B-CE35-B917-255D-64C677F3E824}"/>
                  </a:ext>
                </a:extLst>
              </p:cNvPr>
              <p:cNvGrpSpPr/>
              <p:nvPr/>
            </p:nvGrpSpPr>
            <p:grpSpPr>
              <a:xfrm>
                <a:off x="1047992" y="1641391"/>
                <a:ext cx="5235006" cy="996846"/>
                <a:chOff x="1175356" y="1659845"/>
                <a:chExt cx="5235006" cy="996846"/>
              </a:xfrm>
            </p:grpSpPr>
            <p:sp>
              <p:nvSpPr>
                <p:cNvPr id="86" name="Rectangle 85">
                  <a:extLst>
                    <a:ext uri="{FF2B5EF4-FFF2-40B4-BE49-F238E27FC236}">
                      <a16:creationId xmlns:a16="http://schemas.microsoft.com/office/drawing/2014/main" id="{D48DCB3F-0C71-49CD-D46C-3B084E73844D}"/>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7" name="Rectangle 86">
                  <a:extLst>
                    <a:ext uri="{FF2B5EF4-FFF2-40B4-BE49-F238E27FC236}">
                      <a16:creationId xmlns:a16="http://schemas.microsoft.com/office/drawing/2014/main" id="{23CF5CFC-8F93-6EB2-D342-E1A69CD3836C}"/>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8" name="Rectangle 87">
                  <a:extLst>
                    <a:ext uri="{FF2B5EF4-FFF2-40B4-BE49-F238E27FC236}">
                      <a16:creationId xmlns:a16="http://schemas.microsoft.com/office/drawing/2014/main" id="{7E402ADD-0ED6-4DBC-81DA-A5967F06D828}"/>
                    </a:ext>
                  </a:extLst>
                </p:cNvPr>
                <p:cNvSpPr/>
                <p:nvPr/>
              </p:nvSpPr>
              <p:spPr>
                <a:xfrm>
                  <a:off x="4148953" y="167506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0" name="Rectangle 89">
                  <a:extLst>
                    <a:ext uri="{FF2B5EF4-FFF2-40B4-BE49-F238E27FC236}">
                      <a16:creationId xmlns:a16="http://schemas.microsoft.com/office/drawing/2014/main" id="{710055E9-25D3-8703-C4BA-03599DC6B552}"/>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96" name="Group 95">
                <a:extLst>
                  <a:ext uri="{FF2B5EF4-FFF2-40B4-BE49-F238E27FC236}">
                    <a16:creationId xmlns:a16="http://schemas.microsoft.com/office/drawing/2014/main" id="{CD8F5D38-4CA6-3FF7-113A-5EC2E83B786A}"/>
                  </a:ext>
                </a:extLst>
              </p:cNvPr>
              <p:cNvGrpSpPr/>
              <p:nvPr/>
            </p:nvGrpSpPr>
            <p:grpSpPr>
              <a:xfrm>
                <a:off x="1037295" y="2772090"/>
                <a:ext cx="5235006" cy="996846"/>
                <a:chOff x="1175356" y="1659845"/>
                <a:chExt cx="5235006" cy="996846"/>
              </a:xfrm>
            </p:grpSpPr>
            <p:sp>
              <p:nvSpPr>
                <p:cNvPr id="97" name="Rectangle 96">
                  <a:extLst>
                    <a:ext uri="{FF2B5EF4-FFF2-40B4-BE49-F238E27FC236}">
                      <a16:creationId xmlns:a16="http://schemas.microsoft.com/office/drawing/2014/main" id="{E536BE1E-0886-ECA1-C42F-4FC1403E308C}"/>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8" name="Rectangle 97">
                  <a:extLst>
                    <a:ext uri="{FF2B5EF4-FFF2-40B4-BE49-F238E27FC236}">
                      <a16:creationId xmlns:a16="http://schemas.microsoft.com/office/drawing/2014/main" id="{EF140860-2CF1-5588-8D8D-2FBD35A3A422}"/>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9" name="Rectangle 98">
                  <a:extLst>
                    <a:ext uri="{FF2B5EF4-FFF2-40B4-BE49-F238E27FC236}">
                      <a16:creationId xmlns:a16="http://schemas.microsoft.com/office/drawing/2014/main" id="{75FAF7F4-8E2B-5719-9568-347F5A85A2FC}"/>
                    </a:ext>
                  </a:extLst>
                </p:cNvPr>
                <p:cNvSpPr/>
                <p:nvPr/>
              </p:nvSpPr>
              <p:spPr>
                <a:xfrm>
                  <a:off x="4148953" y="166467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1" name="Rectangle 100">
                  <a:extLst>
                    <a:ext uri="{FF2B5EF4-FFF2-40B4-BE49-F238E27FC236}">
                      <a16:creationId xmlns:a16="http://schemas.microsoft.com/office/drawing/2014/main" id="{96353F05-231F-F9E4-49AA-EBA5D96DEA96}"/>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103" name="Group 102">
                <a:extLst>
                  <a:ext uri="{FF2B5EF4-FFF2-40B4-BE49-F238E27FC236}">
                    <a16:creationId xmlns:a16="http://schemas.microsoft.com/office/drawing/2014/main" id="{4C67D625-C794-81F9-6E62-7CF06A6C015C}"/>
                  </a:ext>
                </a:extLst>
              </p:cNvPr>
              <p:cNvGrpSpPr/>
              <p:nvPr/>
            </p:nvGrpSpPr>
            <p:grpSpPr>
              <a:xfrm>
                <a:off x="1047389" y="3954177"/>
                <a:ext cx="5235006" cy="1012798"/>
                <a:chOff x="1175356" y="1643893"/>
                <a:chExt cx="5235006" cy="1012798"/>
              </a:xfrm>
            </p:grpSpPr>
            <p:sp>
              <p:nvSpPr>
                <p:cNvPr id="104" name="Rectangle 103">
                  <a:extLst>
                    <a:ext uri="{FF2B5EF4-FFF2-40B4-BE49-F238E27FC236}">
                      <a16:creationId xmlns:a16="http://schemas.microsoft.com/office/drawing/2014/main" id="{1E825875-949A-8FB7-AC15-E6E12AF568EB}"/>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5" name="Rectangle 104">
                  <a:extLst>
                    <a:ext uri="{FF2B5EF4-FFF2-40B4-BE49-F238E27FC236}">
                      <a16:creationId xmlns:a16="http://schemas.microsoft.com/office/drawing/2014/main" id="{E0237C18-9C4A-6B27-7DF4-FA9AACEEDF47}"/>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6" name="Rectangle 105">
                  <a:extLst>
                    <a:ext uri="{FF2B5EF4-FFF2-40B4-BE49-F238E27FC236}">
                      <a16:creationId xmlns:a16="http://schemas.microsoft.com/office/drawing/2014/main" id="{F7FC1B7E-D5CC-BFA6-2718-942C573D10A8}"/>
                    </a:ext>
                  </a:extLst>
                </p:cNvPr>
                <p:cNvSpPr/>
                <p:nvPr/>
              </p:nvSpPr>
              <p:spPr>
                <a:xfrm>
                  <a:off x="4148953" y="164389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8" name="Rectangle 107">
                  <a:extLst>
                    <a:ext uri="{FF2B5EF4-FFF2-40B4-BE49-F238E27FC236}">
                      <a16:creationId xmlns:a16="http://schemas.microsoft.com/office/drawing/2014/main" id="{38419501-84C1-6523-FDBB-06673E58DE67}"/>
                    </a:ext>
                  </a:extLst>
                </p:cNvPr>
                <p:cNvSpPr/>
                <p:nvPr/>
              </p:nvSpPr>
              <p:spPr>
                <a:xfrm>
                  <a:off x="5495962" y="1742291"/>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110" name="Group 109">
                <a:extLst>
                  <a:ext uri="{FF2B5EF4-FFF2-40B4-BE49-F238E27FC236}">
                    <a16:creationId xmlns:a16="http://schemas.microsoft.com/office/drawing/2014/main" id="{1CDF4C07-A1A6-8CF8-C41A-34A3D4E91D32}"/>
                  </a:ext>
                </a:extLst>
              </p:cNvPr>
              <p:cNvGrpSpPr/>
              <p:nvPr/>
            </p:nvGrpSpPr>
            <p:grpSpPr>
              <a:xfrm>
                <a:off x="1047389" y="5137893"/>
                <a:ext cx="5235006" cy="1002407"/>
                <a:chOff x="1175356" y="1643893"/>
                <a:chExt cx="5235006" cy="1002407"/>
              </a:xfrm>
            </p:grpSpPr>
            <p:sp>
              <p:nvSpPr>
                <p:cNvPr id="111" name="Rectangle 110">
                  <a:extLst>
                    <a:ext uri="{FF2B5EF4-FFF2-40B4-BE49-F238E27FC236}">
                      <a16:creationId xmlns:a16="http://schemas.microsoft.com/office/drawing/2014/main" id="{08FCB8F1-3655-D7D4-F52E-3E4C1840CCC3}"/>
                    </a:ext>
                  </a:extLst>
                </p:cNvPr>
                <p:cNvSpPr/>
                <p:nvPr/>
              </p:nvSpPr>
              <p:spPr>
                <a:xfrm>
                  <a:off x="1175356" y="1659845"/>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2" name="Rectangle 111">
                  <a:extLst>
                    <a:ext uri="{FF2B5EF4-FFF2-40B4-BE49-F238E27FC236}">
                      <a16:creationId xmlns:a16="http://schemas.microsoft.com/office/drawing/2014/main" id="{36BA31CE-4861-BEC6-E49F-EF1FECF97028}"/>
                    </a:ext>
                  </a:extLst>
                </p:cNvPr>
                <p:cNvSpPr/>
                <p:nvPr/>
              </p:nvSpPr>
              <p:spPr>
                <a:xfrm>
                  <a:off x="2720251" y="1665047"/>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3" name="Rectangle 112">
                  <a:extLst>
                    <a:ext uri="{FF2B5EF4-FFF2-40B4-BE49-F238E27FC236}">
                      <a16:creationId xmlns:a16="http://schemas.microsoft.com/office/drawing/2014/main" id="{602BA42C-4742-742F-B701-6D9E4A22D2E3}"/>
                    </a:ext>
                  </a:extLst>
                </p:cNvPr>
                <p:cNvSpPr/>
                <p:nvPr/>
              </p:nvSpPr>
              <p:spPr>
                <a:xfrm>
                  <a:off x="4148953" y="164389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15" name="Rectangle 114">
                  <a:extLst>
                    <a:ext uri="{FF2B5EF4-FFF2-40B4-BE49-F238E27FC236}">
                      <a16:creationId xmlns:a16="http://schemas.microsoft.com/office/drawing/2014/main" id="{2A3BAFCF-C5FF-11E1-12A4-3EF56D1B68B7}"/>
                    </a:ext>
                  </a:extLst>
                </p:cNvPr>
                <p:cNvSpPr/>
                <p:nvPr/>
              </p:nvSpPr>
              <p:spPr>
                <a:xfrm>
                  <a:off x="5495962" y="1731900"/>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nvGrpSpPr>
            <p:cNvPr id="67" name="col-gap">
              <a:extLst>
                <a:ext uri="{FF2B5EF4-FFF2-40B4-BE49-F238E27FC236}">
                  <a16:creationId xmlns:a16="http://schemas.microsoft.com/office/drawing/2014/main" id="{C0E161E5-2147-4EBD-38D4-EF2231158B94}"/>
                </a:ext>
              </a:extLst>
            </p:cNvPr>
            <p:cNvGrpSpPr/>
            <p:nvPr/>
          </p:nvGrpSpPr>
          <p:grpSpPr>
            <a:xfrm>
              <a:off x="-1474259" y="5077571"/>
              <a:ext cx="3774585" cy="1021817"/>
              <a:chOff x="1192739" y="2410569"/>
              <a:chExt cx="3774586" cy="1021817"/>
            </a:xfrm>
          </p:grpSpPr>
          <p:grpSp>
            <p:nvGrpSpPr>
              <p:cNvPr id="24" name="col-gap-1">
                <a:extLst>
                  <a:ext uri="{FF2B5EF4-FFF2-40B4-BE49-F238E27FC236}">
                    <a16:creationId xmlns:a16="http://schemas.microsoft.com/office/drawing/2014/main" id="{6A320CDF-4F2B-EFE5-8DDE-E2F0B4DD052E}"/>
                  </a:ext>
                </a:extLst>
              </p:cNvPr>
              <p:cNvGrpSpPr/>
              <p:nvPr/>
            </p:nvGrpSpPr>
            <p:grpSpPr>
              <a:xfrm>
                <a:off x="1192739" y="2499092"/>
                <a:ext cx="914400" cy="929908"/>
                <a:chOff x="1192739" y="2499092"/>
                <a:chExt cx="914400" cy="929908"/>
              </a:xfrm>
            </p:grpSpPr>
            <p:sp>
              <p:nvSpPr>
                <p:cNvPr id="11" name="Rectangle 10">
                  <a:extLst>
                    <a:ext uri="{FF2B5EF4-FFF2-40B4-BE49-F238E27FC236}">
                      <a16:creationId xmlns:a16="http://schemas.microsoft.com/office/drawing/2014/main" id="{440427F5-6649-331F-28F1-50E4D995DBF8}"/>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rPr>
                    <a:t>Column gap</a:t>
                  </a:r>
                </a:p>
              </p:txBody>
            </p:sp>
            <p:cxnSp>
              <p:nvCxnSpPr>
                <p:cNvPr id="16" name="Straight Arrow Connector 15">
                  <a:extLst>
                    <a:ext uri="{FF2B5EF4-FFF2-40B4-BE49-F238E27FC236}">
                      <a16:creationId xmlns:a16="http://schemas.microsoft.com/office/drawing/2014/main" id="{E040AA0A-B666-5F4B-43A6-EEA7BD289851}"/>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col-gap-1">
                <a:extLst>
                  <a:ext uri="{FF2B5EF4-FFF2-40B4-BE49-F238E27FC236}">
                    <a16:creationId xmlns:a16="http://schemas.microsoft.com/office/drawing/2014/main" id="{4E809B7E-9D83-360B-B6F9-9E88CC262D7B}"/>
                  </a:ext>
                </a:extLst>
              </p:cNvPr>
              <p:cNvGrpSpPr/>
              <p:nvPr/>
            </p:nvGrpSpPr>
            <p:grpSpPr>
              <a:xfrm>
                <a:off x="2687691" y="2502478"/>
                <a:ext cx="914400" cy="929908"/>
                <a:chOff x="1192739" y="2499092"/>
                <a:chExt cx="914400" cy="929908"/>
              </a:xfrm>
            </p:grpSpPr>
            <p:sp>
              <p:nvSpPr>
                <p:cNvPr id="4" name="Rectangle 3">
                  <a:extLst>
                    <a:ext uri="{FF2B5EF4-FFF2-40B4-BE49-F238E27FC236}">
                      <a16:creationId xmlns:a16="http://schemas.microsoft.com/office/drawing/2014/main" id="{03485C35-F219-DC0D-8442-75D2AA40F07A}"/>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rPr>
                    <a:t>Column gap</a:t>
                  </a:r>
                </a:p>
              </p:txBody>
            </p:sp>
            <p:cxnSp>
              <p:nvCxnSpPr>
                <p:cNvPr id="10" name="Straight Arrow Connector 9">
                  <a:extLst>
                    <a:ext uri="{FF2B5EF4-FFF2-40B4-BE49-F238E27FC236}">
                      <a16:creationId xmlns:a16="http://schemas.microsoft.com/office/drawing/2014/main" id="{E29B2B9D-B4B6-FBDE-B482-62D2F6BE4BB3}"/>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 name="col-gap-1">
                <a:extLst>
                  <a:ext uri="{FF2B5EF4-FFF2-40B4-BE49-F238E27FC236}">
                    <a16:creationId xmlns:a16="http://schemas.microsoft.com/office/drawing/2014/main" id="{7B260406-086C-2506-3E09-1E6B865EB0B1}"/>
                  </a:ext>
                </a:extLst>
              </p:cNvPr>
              <p:cNvGrpSpPr/>
              <p:nvPr/>
            </p:nvGrpSpPr>
            <p:grpSpPr>
              <a:xfrm>
                <a:off x="4052925" y="2410569"/>
                <a:ext cx="914400" cy="929908"/>
                <a:chOff x="1192739" y="2499092"/>
                <a:chExt cx="914400" cy="929908"/>
              </a:xfrm>
            </p:grpSpPr>
            <p:sp>
              <p:nvSpPr>
                <p:cNvPr id="29" name="Rectangle 28">
                  <a:extLst>
                    <a:ext uri="{FF2B5EF4-FFF2-40B4-BE49-F238E27FC236}">
                      <a16:creationId xmlns:a16="http://schemas.microsoft.com/office/drawing/2014/main" id="{E4D7305D-592B-AEFF-AFA4-546AC8110E19}"/>
                    </a:ext>
                  </a:extLst>
                </p:cNvPr>
                <p:cNvSpPr/>
                <p:nvPr/>
              </p:nvSpPr>
              <p:spPr>
                <a:xfrm>
                  <a:off x="1192739" y="249909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rPr>
                    <a:t>Column gap</a:t>
                  </a:r>
                </a:p>
              </p:txBody>
            </p:sp>
            <p:cxnSp>
              <p:nvCxnSpPr>
                <p:cNvPr id="30" name="Straight Arrow Connector 29">
                  <a:extLst>
                    <a:ext uri="{FF2B5EF4-FFF2-40B4-BE49-F238E27FC236}">
                      <a16:creationId xmlns:a16="http://schemas.microsoft.com/office/drawing/2014/main" id="{4F8B00C5-796A-81DD-46C6-EF1715F5E66B}"/>
                    </a:ext>
                  </a:extLst>
                </p:cNvPr>
                <p:cNvCxnSpPr>
                  <a:cxnSpLocks/>
                </p:cNvCxnSpPr>
                <p:nvPr/>
              </p:nvCxnSpPr>
              <p:spPr>
                <a:xfrm>
                  <a:off x="1419669" y="3429000"/>
                  <a:ext cx="4352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241678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27FED88-4E81-3627-8D3B-E8C73B01C1E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7E70C0C-63B6-06CF-90A5-F8AA249C9A4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C0B8ECA-3B59-E222-DDEA-912AA1D357D1}"/>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B3780ECF-FD4E-6683-7AB1-1DEB3DA7617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C055EA3E-5A55-E1FD-579A-EE0883088A28}"/>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E859153-4472-04B7-D8F6-C3181186BCA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1C5B4D7F-454D-3BD2-18D3-4429C94B021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4" name="Group 13">
            <a:extLst>
              <a:ext uri="{FF2B5EF4-FFF2-40B4-BE49-F238E27FC236}">
                <a16:creationId xmlns:a16="http://schemas.microsoft.com/office/drawing/2014/main" id="{28CBCFEC-141C-9409-5657-3BF641F28F95}"/>
              </a:ext>
            </a:extLst>
          </p:cNvPr>
          <p:cNvGrpSpPr/>
          <p:nvPr/>
        </p:nvGrpSpPr>
        <p:grpSpPr>
          <a:xfrm>
            <a:off x="1985700" y="2926768"/>
            <a:ext cx="2148193" cy="1067651"/>
            <a:chOff x="-2460711" y="4649586"/>
            <a:chExt cx="2148193" cy="1067651"/>
          </a:xfrm>
        </p:grpSpPr>
        <p:sp>
          <p:nvSpPr>
            <p:cNvPr id="122" name="Rectangle 121">
              <a:extLst>
                <a:ext uri="{FF2B5EF4-FFF2-40B4-BE49-F238E27FC236}">
                  <a16:creationId xmlns:a16="http://schemas.microsoft.com/office/drawing/2014/main" id="{D57B6D25-DA93-0F9F-4BA3-66536EEA8CFF}"/>
                </a:ext>
              </a:extLst>
            </p:cNvPr>
            <p:cNvSpPr/>
            <p:nvPr/>
          </p:nvSpPr>
          <p:spPr>
            <a:xfrm>
              <a:off x="-2460711" y="4649586"/>
              <a:ext cx="2143372" cy="51619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grid-column-start: 1;</a:t>
              </a:r>
            </a:p>
          </p:txBody>
        </p:sp>
        <p:sp>
          <p:nvSpPr>
            <p:cNvPr id="13" name="Rectangle 12">
              <a:extLst>
                <a:ext uri="{FF2B5EF4-FFF2-40B4-BE49-F238E27FC236}">
                  <a16:creationId xmlns:a16="http://schemas.microsoft.com/office/drawing/2014/main" id="{3605659D-5E16-0FE7-B021-D6A64582AE70}"/>
                </a:ext>
              </a:extLst>
            </p:cNvPr>
            <p:cNvSpPr/>
            <p:nvPr/>
          </p:nvSpPr>
          <p:spPr>
            <a:xfrm>
              <a:off x="-2455890" y="5201040"/>
              <a:ext cx="2143372" cy="516197"/>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grid-column-end: 3;</a:t>
              </a:r>
            </a:p>
          </p:txBody>
        </p:sp>
      </p:grpSp>
      <p:grpSp>
        <p:nvGrpSpPr>
          <p:cNvPr id="18" name="Group 17">
            <a:extLst>
              <a:ext uri="{FF2B5EF4-FFF2-40B4-BE49-F238E27FC236}">
                <a16:creationId xmlns:a16="http://schemas.microsoft.com/office/drawing/2014/main" id="{9F46168F-A6CD-6E12-B322-776B8572F048}"/>
              </a:ext>
            </a:extLst>
          </p:cNvPr>
          <p:cNvGrpSpPr/>
          <p:nvPr/>
        </p:nvGrpSpPr>
        <p:grpSpPr>
          <a:xfrm>
            <a:off x="412963" y="4508640"/>
            <a:ext cx="6102828" cy="4670843"/>
            <a:chOff x="-237352" y="4113937"/>
            <a:chExt cx="6102828" cy="4670843"/>
          </a:xfrm>
        </p:grpSpPr>
        <p:grpSp>
          <p:nvGrpSpPr>
            <p:cNvPr id="19" name="Group 18">
              <a:extLst>
                <a:ext uri="{FF2B5EF4-FFF2-40B4-BE49-F238E27FC236}">
                  <a16:creationId xmlns:a16="http://schemas.microsoft.com/office/drawing/2014/main" id="{53110739-330E-4F17-C3D4-89E2FFA9517A}"/>
                </a:ext>
              </a:extLst>
            </p:cNvPr>
            <p:cNvGrpSpPr/>
            <p:nvPr/>
          </p:nvGrpSpPr>
          <p:grpSpPr>
            <a:xfrm>
              <a:off x="497010" y="4776549"/>
              <a:ext cx="4577589" cy="3076434"/>
              <a:chOff x="1957727" y="1503599"/>
              <a:chExt cx="3789935" cy="3076434"/>
            </a:xfrm>
          </p:grpSpPr>
          <p:sp>
            <p:nvSpPr>
              <p:cNvPr id="48" name="Rectangle 47">
                <a:extLst>
                  <a:ext uri="{FF2B5EF4-FFF2-40B4-BE49-F238E27FC236}">
                    <a16:creationId xmlns:a16="http://schemas.microsoft.com/office/drawing/2014/main" id="{400BCAE9-7DAD-B7D0-61D7-0138E7CCF3C5}"/>
                  </a:ext>
                </a:extLst>
              </p:cNvPr>
              <p:cNvSpPr/>
              <p:nvPr/>
            </p:nvSpPr>
            <p:spPr>
              <a:xfrm>
                <a:off x="1957727" y="1503599"/>
                <a:ext cx="3789935" cy="3076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nvGrpSpPr>
              <p:cNvPr id="50" name="Group 49">
                <a:extLst>
                  <a:ext uri="{FF2B5EF4-FFF2-40B4-BE49-F238E27FC236}">
                    <a16:creationId xmlns:a16="http://schemas.microsoft.com/office/drawing/2014/main" id="{A8B9B332-ED67-29D7-99A6-CD49ACDDD76A}"/>
                  </a:ext>
                </a:extLst>
              </p:cNvPr>
              <p:cNvGrpSpPr/>
              <p:nvPr/>
            </p:nvGrpSpPr>
            <p:grpSpPr>
              <a:xfrm>
                <a:off x="1991851" y="2039215"/>
                <a:ext cx="3735032" cy="920940"/>
                <a:chOff x="2061967" y="1764530"/>
                <a:chExt cx="3735032" cy="920940"/>
              </a:xfrm>
              <a:solidFill>
                <a:schemeClr val="bg1"/>
              </a:solidFill>
            </p:grpSpPr>
            <p:sp>
              <p:nvSpPr>
                <p:cNvPr id="51" name="Rectangle 50">
                  <a:extLst>
                    <a:ext uri="{FF2B5EF4-FFF2-40B4-BE49-F238E27FC236}">
                      <a16:creationId xmlns:a16="http://schemas.microsoft.com/office/drawing/2014/main" id="{C1EA8457-94E5-0CED-3ECC-22646D4E9024}"/>
                    </a:ext>
                  </a:extLst>
                </p:cNvPr>
                <p:cNvSpPr/>
                <p:nvPr/>
              </p:nvSpPr>
              <p:spPr>
                <a:xfrm>
                  <a:off x="2061967" y="1771070"/>
                  <a:ext cx="1251427"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3" name="Rectangle 52">
                  <a:extLst>
                    <a:ext uri="{FF2B5EF4-FFF2-40B4-BE49-F238E27FC236}">
                      <a16:creationId xmlns:a16="http://schemas.microsoft.com/office/drawing/2014/main" id="{6CA42442-CD2A-F8A1-3C91-96FE8B88F466}"/>
                    </a:ext>
                  </a:extLst>
                </p:cNvPr>
                <p:cNvSpPr/>
                <p:nvPr/>
              </p:nvSpPr>
              <p:spPr>
                <a:xfrm>
                  <a:off x="3368260" y="1764530"/>
                  <a:ext cx="1206069"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4" name="Rectangle 53">
                  <a:extLst>
                    <a:ext uri="{FF2B5EF4-FFF2-40B4-BE49-F238E27FC236}">
                      <a16:creationId xmlns:a16="http://schemas.microsoft.com/office/drawing/2014/main" id="{90B012E0-6C33-744C-FAC6-B2CB31BA428A}"/>
                    </a:ext>
                  </a:extLst>
                </p:cNvPr>
                <p:cNvSpPr/>
                <p:nvPr/>
              </p:nvSpPr>
              <p:spPr>
                <a:xfrm>
                  <a:off x="4615515" y="1764530"/>
                  <a:ext cx="1181484" cy="9144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grpSp>
          <p:nvGrpSpPr>
            <p:cNvPr id="20" name="col-2">
              <a:extLst>
                <a:ext uri="{FF2B5EF4-FFF2-40B4-BE49-F238E27FC236}">
                  <a16:creationId xmlns:a16="http://schemas.microsoft.com/office/drawing/2014/main" id="{CE0FC729-AC7C-7C56-6716-97C1B4C02407}"/>
                </a:ext>
              </a:extLst>
            </p:cNvPr>
            <p:cNvGrpSpPr/>
            <p:nvPr/>
          </p:nvGrpSpPr>
          <p:grpSpPr>
            <a:xfrm rot="5400000">
              <a:off x="-225996" y="5687420"/>
              <a:ext cx="4658738" cy="1535975"/>
              <a:chOff x="2356349" y="1146841"/>
              <a:chExt cx="4658738" cy="1535975"/>
            </a:xfrm>
          </p:grpSpPr>
          <p:cxnSp>
            <p:nvCxnSpPr>
              <p:cNvPr id="44" name="Straight Arrow Connector 43">
                <a:extLst>
                  <a:ext uri="{FF2B5EF4-FFF2-40B4-BE49-F238E27FC236}">
                    <a16:creationId xmlns:a16="http://schemas.microsoft.com/office/drawing/2014/main" id="{1AE11B48-E22B-7DCF-E160-DBA52B4AE8F0}"/>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BFA9D98-66C5-E72C-B0DA-88754BC9E73A}"/>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- 2 </a:t>
                </a:r>
              </a:p>
            </p:txBody>
          </p:sp>
        </p:grpSp>
        <p:grpSp>
          <p:nvGrpSpPr>
            <p:cNvPr id="21" name="col-1">
              <a:extLst>
                <a:ext uri="{FF2B5EF4-FFF2-40B4-BE49-F238E27FC236}">
                  <a16:creationId xmlns:a16="http://schemas.microsoft.com/office/drawing/2014/main" id="{9249ACAE-CBB2-474D-84D0-64860FB0442D}"/>
                </a:ext>
              </a:extLst>
            </p:cNvPr>
            <p:cNvGrpSpPr/>
            <p:nvPr/>
          </p:nvGrpSpPr>
          <p:grpSpPr>
            <a:xfrm rot="5400000">
              <a:off x="-1798733" y="5675318"/>
              <a:ext cx="4658738" cy="1535975"/>
              <a:chOff x="2356349" y="1146841"/>
              <a:chExt cx="4658738" cy="1535975"/>
            </a:xfrm>
          </p:grpSpPr>
          <p:cxnSp>
            <p:nvCxnSpPr>
              <p:cNvPr id="42" name="Straight Arrow Connector 41">
                <a:extLst>
                  <a:ext uri="{FF2B5EF4-FFF2-40B4-BE49-F238E27FC236}">
                    <a16:creationId xmlns:a16="http://schemas.microsoft.com/office/drawing/2014/main" id="{F948B155-6255-F618-E3F9-B1EC30EFF07C}"/>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E2A337BA-02C6-F430-9E3E-BFBEFC9C1E88}"/>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- 1 </a:t>
                </a:r>
              </a:p>
            </p:txBody>
          </p:sp>
        </p:grpSp>
        <p:grpSp>
          <p:nvGrpSpPr>
            <p:cNvPr id="22" name="col-3">
              <a:extLst>
                <a:ext uri="{FF2B5EF4-FFF2-40B4-BE49-F238E27FC236}">
                  <a16:creationId xmlns:a16="http://schemas.microsoft.com/office/drawing/2014/main" id="{FDB4B454-4B4D-B064-0B69-58E1512BC200}"/>
                </a:ext>
              </a:extLst>
            </p:cNvPr>
            <p:cNvGrpSpPr/>
            <p:nvPr/>
          </p:nvGrpSpPr>
          <p:grpSpPr>
            <a:xfrm rot="5400000">
              <a:off x="1291345" y="5687423"/>
              <a:ext cx="4658738" cy="1535975"/>
              <a:chOff x="2356349" y="1146841"/>
              <a:chExt cx="4658738" cy="1535975"/>
            </a:xfrm>
          </p:grpSpPr>
          <p:cxnSp>
            <p:nvCxnSpPr>
              <p:cNvPr id="40" name="Straight Arrow Connector 39">
                <a:extLst>
                  <a:ext uri="{FF2B5EF4-FFF2-40B4-BE49-F238E27FC236}">
                    <a16:creationId xmlns:a16="http://schemas.microsoft.com/office/drawing/2014/main" id="{34667EFD-C080-BCEF-E3DA-AC7C33191679}"/>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431998F5-B666-2A36-FE7B-C9F615FCC012}"/>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- 3 </a:t>
                </a:r>
              </a:p>
            </p:txBody>
          </p:sp>
        </p:grpSp>
        <p:grpSp>
          <p:nvGrpSpPr>
            <p:cNvPr id="23" name="col-4">
              <a:extLst>
                <a:ext uri="{FF2B5EF4-FFF2-40B4-BE49-F238E27FC236}">
                  <a16:creationId xmlns:a16="http://schemas.microsoft.com/office/drawing/2014/main" id="{FB336201-DCB4-5454-1E78-72BDA1464A7E}"/>
                </a:ext>
              </a:extLst>
            </p:cNvPr>
            <p:cNvGrpSpPr/>
            <p:nvPr/>
          </p:nvGrpSpPr>
          <p:grpSpPr>
            <a:xfrm rot="5400000">
              <a:off x="2768120" y="5687423"/>
              <a:ext cx="4658738" cy="1535975"/>
              <a:chOff x="2356349" y="1146841"/>
              <a:chExt cx="4658738" cy="1535975"/>
            </a:xfrm>
          </p:grpSpPr>
          <p:cxnSp>
            <p:nvCxnSpPr>
              <p:cNvPr id="27" name="Straight Arrow Connector 26">
                <a:extLst>
                  <a:ext uri="{FF2B5EF4-FFF2-40B4-BE49-F238E27FC236}">
                    <a16:creationId xmlns:a16="http://schemas.microsoft.com/office/drawing/2014/main" id="{8DF13520-3806-ED2B-FA66-3C237D7D08FC}"/>
                  </a:ext>
                </a:extLst>
              </p:cNvPr>
              <p:cNvCxnSpPr>
                <a:cxnSpLocks/>
              </p:cNvCxnSpPr>
              <p:nvPr/>
            </p:nvCxnSpPr>
            <p:spPr>
              <a:xfrm rot="16200000">
                <a:off x="4425910" y="-131840"/>
                <a:ext cx="0" cy="4139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7E5E971B-1BFF-B107-86A0-3DA683EBBF09}"/>
                  </a:ext>
                </a:extLst>
              </p:cNvPr>
              <p:cNvSpPr/>
              <p:nvPr/>
            </p:nvSpPr>
            <p:spPr>
              <a:xfrm rot="5400000" flipV="1">
                <a:off x="6050415" y="1718145"/>
                <a:ext cx="1535975" cy="393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highlight>
                      <a:srgbClr val="FFFF00"/>
                    </a:highlight>
                    <a:latin typeface="Aptos" panose="020B0004020202020204" pitchFamily="34" charset="0"/>
                  </a:rPr>
                  <a:t>Column Line - 4 </a:t>
                </a:r>
              </a:p>
            </p:txBody>
          </p:sp>
        </p:grpSp>
        <p:sp>
          <p:nvSpPr>
            <p:cNvPr id="26" name="Rectangle 25">
              <a:extLst>
                <a:ext uri="{FF2B5EF4-FFF2-40B4-BE49-F238E27FC236}">
                  <a16:creationId xmlns:a16="http://schemas.microsoft.com/office/drawing/2014/main" id="{C63AA49E-7E31-4360-8CF0-AE3D9F492368}"/>
                </a:ext>
              </a:extLst>
            </p:cNvPr>
            <p:cNvSpPr/>
            <p:nvPr/>
          </p:nvSpPr>
          <p:spPr>
            <a:xfrm>
              <a:off x="531498" y="5317996"/>
              <a:ext cx="3065880"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55" name="Rectangle 54">
            <a:extLst>
              <a:ext uri="{FF2B5EF4-FFF2-40B4-BE49-F238E27FC236}">
                <a16:creationId xmlns:a16="http://schemas.microsoft.com/office/drawing/2014/main" id="{4E6AC9C1-3A3B-A967-F1C5-BE00443FD0ED}"/>
              </a:ext>
            </a:extLst>
          </p:cNvPr>
          <p:cNvSpPr/>
          <p:nvPr/>
        </p:nvSpPr>
        <p:spPr>
          <a:xfrm>
            <a:off x="933283" y="3021022"/>
            <a:ext cx="914400" cy="914400"/>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Arrow: Curved Right 55">
            <a:extLst>
              <a:ext uri="{FF2B5EF4-FFF2-40B4-BE49-F238E27FC236}">
                <a16:creationId xmlns:a16="http://schemas.microsoft.com/office/drawing/2014/main" id="{231750C0-583A-DA72-F4F4-0FBE9027C25B}"/>
              </a:ext>
            </a:extLst>
          </p:cNvPr>
          <p:cNvSpPr/>
          <p:nvPr/>
        </p:nvSpPr>
        <p:spPr>
          <a:xfrm>
            <a:off x="592963" y="3640015"/>
            <a:ext cx="935158" cy="2683193"/>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09356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86B04FC8-FFE3-03B9-A91C-351444D429F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DBC8948-6FAD-D131-62D1-5665EF5BE9B6}"/>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C5545096-AEF4-1734-A85B-2ED78885477D}"/>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3B8EB529-30A0-A081-FD5E-D13785FE781D}"/>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4F3FC4F0-B331-35E0-BB7A-7D95F3E3DA99}"/>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5F05323-2E9D-26D4-F2E6-B30D35AAC808}"/>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2E13E448-F10E-30DC-4371-C64CBEB28EC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9" name="Group 28">
            <a:extLst>
              <a:ext uri="{FF2B5EF4-FFF2-40B4-BE49-F238E27FC236}">
                <a16:creationId xmlns:a16="http://schemas.microsoft.com/office/drawing/2014/main" id="{3569236B-6662-31ED-7480-6E340ECAF417}"/>
              </a:ext>
            </a:extLst>
          </p:cNvPr>
          <p:cNvGrpSpPr/>
          <p:nvPr/>
        </p:nvGrpSpPr>
        <p:grpSpPr>
          <a:xfrm>
            <a:off x="266707" y="2132724"/>
            <a:ext cx="6225710" cy="2693545"/>
            <a:chOff x="232963" y="1069337"/>
            <a:chExt cx="6225710" cy="2693545"/>
          </a:xfrm>
        </p:grpSpPr>
        <p:sp>
          <p:nvSpPr>
            <p:cNvPr id="17" name="Rectangle 16">
              <a:extLst>
                <a:ext uri="{FF2B5EF4-FFF2-40B4-BE49-F238E27FC236}">
                  <a16:creationId xmlns:a16="http://schemas.microsoft.com/office/drawing/2014/main" id="{5B62CFB5-83CA-B6AA-2970-D28D87B24A5B}"/>
                </a:ext>
              </a:extLst>
            </p:cNvPr>
            <p:cNvSpPr/>
            <p:nvPr/>
          </p:nvSpPr>
          <p:spPr>
            <a:xfrm>
              <a:off x="232963" y="1702510"/>
              <a:ext cx="6225710" cy="206037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latin typeface="Aptos" panose="020B0004020202020204" pitchFamily="34" charset="0"/>
                </a:rPr>
                <a:t>The grid-template-areas property specifies areas within the grid layout</a:t>
              </a:r>
              <a:br>
                <a:rPr lang="en-US" sz="1801" dirty="0">
                  <a:solidFill>
                    <a:schemeClr val="tx1"/>
                  </a:solidFill>
                  <a:latin typeface="Aptos" panose="020B0004020202020204" pitchFamily="34" charset="0"/>
                </a:rPr>
              </a:br>
              <a:r>
                <a:rPr lang="en-US" sz="1801" dirty="0">
                  <a:solidFill>
                    <a:schemeClr val="tx1"/>
                  </a:solidFill>
                  <a:latin typeface="Aptos" panose="020B0004020202020204" pitchFamily="34" charset="0"/>
                </a:rPr>
                <a:t>You can name grid items by using the grid-area property, and the reference to the name in the grid-template-areas property</a:t>
              </a:r>
              <a:br>
                <a:rPr lang="en-US" sz="1801" dirty="0">
                  <a:solidFill>
                    <a:schemeClr val="tx1"/>
                  </a:solidFill>
                  <a:latin typeface="Aptos" panose="020B0004020202020204" pitchFamily="34" charset="0"/>
                </a:rPr>
              </a:br>
              <a:r>
                <a:rPr lang="en-US" sz="1801" dirty="0">
                  <a:solidFill>
                    <a:schemeClr val="tx1"/>
                  </a:solidFill>
                  <a:latin typeface="Aptos" panose="020B0004020202020204" pitchFamily="34" charset="0"/>
                </a:rPr>
                <a:t>Each area is define by apostrophes. Use a period sign to refer to a grid item with no name</a:t>
              </a:r>
            </a:p>
          </p:txBody>
        </p:sp>
        <p:grpSp>
          <p:nvGrpSpPr>
            <p:cNvPr id="4" name="Group 3">
              <a:extLst>
                <a:ext uri="{FF2B5EF4-FFF2-40B4-BE49-F238E27FC236}">
                  <a16:creationId xmlns:a16="http://schemas.microsoft.com/office/drawing/2014/main" id="{AAC38468-116A-C0A9-7D38-F4390A67E2CE}"/>
                </a:ext>
              </a:extLst>
            </p:cNvPr>
            <p:cNvGrpSpPr/>
            <p:nvPr/>
          </p:nvGrpSpPr>
          <p:grpSpPr>
            <a:xfrm>
              <a:off x="1540143" y="1069337"/>
              <a:ext cx="3003083" cy="621195"/>
              <a:chOff x="7149454" y="21155"/>
              <a:chExt cx="3003083" cy="621195"/>
            </a:xfrm>
          </p:grpSpPr>
          <p:sp>
            <p:nvSpPr>
              <p:cNvPr id="24" name="Rectangle 23">
                <a:extLst>
                  <a:ext uri="{FF2B5EF4-FFF2-40B4-BE49-F238E27FC236}">
                    <a16:creationId xmlns:a16="http://schemas.microsoft.com/office/drawing/2014/main" id="{7BAFF092-B57F-9401-F97D-9DD1B5D42A2F}"/>
                  </a:ext>
                </a:extLst>
              </p:cNvPr>
              <p:cNvSpPr/>
              <p:nvPr/>
            </p:nvSpPr>
            <p:spPr>
              <a:xfrm>
                <a:off x="7149454" y="21155"/>
                <a:ext cx="3003083" cy="621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9" name="Rectangle 128">
                <a:extLst>
                  <a:ext uri="{FF2B5EF4-FFF2-40B4-BE49-F238E27FC236}">
                    <a16:creationId xmlns:a16="http://schemas.microsoft.com/office/drawing/2014/main" id="{2726DB64-A866-0CF5-D180-D28B1D37A423}"/>
                  </a:ext>
                </a:extLst>
              </p:cNvPr>
              <p:cNvSpPr/>
              <p:nvPr/>
            </p:nvSpPr>
            <p:spPr>
              <a:xfrm>
                <a:off x="7205903" y="26530"/>
                <a:ext cx="2890184" cy="5584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rPr>
                  <a:t>Grid Templates Area</a:t>
                </a:r>
              </a:p>
            </p:txBody>
          </p:sp>
        </p:grpSp>
      </p:grpSp>
      <p:grpSp>
        <p:nvGrpSpPr>
          <p:cNvPr id="31" name="Group 30">
            <a:extLst>
              <a:ext uri="{FF2B5EF4-FFF2-40B4-BE49-F238E27FC236}">
                <a16:creationId xmlns:a16="http://schemas.microsoft.com/office/drawing/2014/main" id="{CD736E1A-6497-1697-29E2-ACD6C6108C6F}"/>
              </a:ext>
            </a:extLst>
          </p:cNvPr>
          <p:cNvGrpSpPr/>
          <p:nvPr/>
        </p:nvGrpSpPr>
        <p:grpSpPr>
          <a:xfrm>
            <a:off x="454526" y="5317621"/>
            <a:ext cx="5912895" cy="4229620"/>
            <a:chOff x="320655" y="4619603"/>
            <a:chExt cx="5912895" cy="4229620"/>
          </a:xfrm>
        </p:grpSpPr>
        <p:sp>
          <p:nvSpPr>
            <p:cNvPr id="10" name="Rectangle 9">
              <a:extLst>
                <a:ext uri="{FF2B5EF4-FFF2-40B4-BE49-F238E27FC236}">
                  <a16:creationId xmlns:a16="http://schemas.microsoft.com/office/drawing/2014/main" id="{8FDFC152-CC42-6B85-A3BC-2573E420FFF6}"/>
                </a:ext>
              </a:extLst>
            </p:cNvPr>
            <p:cNvSpPr/>
            <p:nvPr/>
          </p:nvSpPr>
          <p:spPr>
            <a:xfrm>
              <a:off x="345862" y="5003081"/>
              <a:ext cx="4090604" cy="384614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sp>
          <p:nvSpPr>
            <p:cNvPr id="11" name="Rectangle 10">
              <a:extLst>
                <a:ext uri="{FF2B5EF4-FFF2-40B4-BE49-F238E27FC236}">
                  <a16:creationId xmlns:a16="http://schemas.microsoft.com/office/drawing/2014/main" id="{4711FC22-C994-A4D9-7E5B-CD41ECFDD26C}"/>
                </a:ext>
              </a:extLst>
            </p:cNvPr>
            <p:cNvSpPr/>
            <p:nvPr/>
          </p:nvSpPr>
          <p:spPr>
            <a:xfrm>
              <a:off x="768846" y="6553201"/>
              <a:ext cx="3352800" cy="18613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77" name="Group 76">
              <a:extLst>
                <a:ext uri="{FF2B5EF4-FFF2-40B4-BE49-F238E27FC236}">
                  <a16:creationId xmlns:a16="http://schemas.microsoft.com/office/drawing/2014/main" id="{D0AC6996-08A5-6E84-B3CC-25E4D7C36489}"/>
                </a:ext>
              </a:extLst>
            </p:cNvPr>
            <p:cNvGrpSpPr/>
            <p:nvPr/>
          </p:nvGrpSpPr>
          <p:grpSpPr>
            <a:xfrm>
              <a:off x="3653535" y="5209182"/>
              <a:ext cx="2580015" cy="1750423"/>
              <a:chOff x="4855724" y="2801256"/>
              <a:chExt cx="2580014" cy="1750424"/>
            </a:xfrm>
          </p:grpSpPr>
          <p:cxnSp>
            <p:nvCxnSpPr>
              <p:cNvPr id="12" name="Straight Arrow Connector 11">
                <a:extLst>
                  <a:ext uri="{FF2B5EF4-FFF2-40B4-BE49-F238E27FC236}">
                    <a16:creationId xmlns:a16="http://schemas.microsoft.com/office/drawing/2014/main" id="{D8C4951D-CEDA-570E-1BB0-9BBDE34FB29F}"/>
                  </a:ext>
                </a:extLst>
              </p:cNvPr>
              <p:cNvCxnSpPr>
                <a:cxnSpLocks/>
              </p:cNvCxnSpPr>
              <p:nvPr/>
            </p:nvCxnSpPr>
            <p:spPr>
              <a:xfrm flipV="1">
                <a:off x="5335403" y="3785875"/>
                <a:ext cx="619770" cy="7658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625EF00-25B9-083E-AB47-9F61D9A42024}"/>
                  </a:ext>
                </a:extLst>
              </p:cNvPr>
              <p:cNvSpPr/>
              <p:nvPr/>
            </p:nvSpPr>
            <p:spPr>
              <a:xfrm>
                <a:off x="4855724" y="2801256"/>
                <a:ext cx="2580014"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Berlin Sans FB" panose="020E0602020502020306" pitchFamily="34" charset="0"/>
                  </a:rPr>
                  <a:t>It tells us how each </a:t>
                </a:r>
                <a:r>
                  <a:rPr lang="en-US" sz="1801" dirty="0">
                    <a:solidFill>
                      <a:schemeClr val="tx1"/>
                    </a:solidFill>
                    <a:highlight>
                      <a:srgbClr val="FFFF00"/>
                    </a:highlight>
                    <a:latin typeface="Berlin Sans FB" panose="020E0602020502020306" pitchFamily="34" charset="0"/>
                  </a:rPr>
                  <a:t>rows</a:t>
                </a:r>
                <a:r>
                  <a:rPr lang="en-US" sz="1801" dirty="0">
                    <a:solidFill>
                      <a:schemeClr val="tx1"/>
                    </a:solidFill>
                    <a:latin typeface="Berlin Sans FB" panose="020E0602020502020306" pitchFamily="34" charset="0"/>
                  </a:rPr>
                  <a:t> and </a:t>
                </a:r>
                <a:r>
                  <a:rPr lang="en-US" sz="1801" dirty="0">
                    <a:solidFill>
                      <a:schemeClr val="tx1"/>
                    </a:solidFill>
                    <a:highlight>
                      <a:srgbClr val="FFFF00"/>
                    </a:highlight>
                    <a:latin typeface="Berlin Sans FB" panose="020E0602020502020306" pitchFamily="34" charset="0"/>
                  </a:rPr>
                  <a:t>columns</a:t>
                </a:r>
                <a:r>
                  <a:rPr lang="en-US" sz="1801" dirty="0">
                    <a:solidFill>
                      <a:schemeClr val="tx1"/>
                    </a:solidFill>
                    <a:latin typeface="Berlin Sans FB" panose="020E0602020502020306" pitchFamily="34" charset="0"/>
                  </a:rPr>
                  <a:t> should display</a:t>
                </a:r>
              </a:p>
            </p:txBody>
          </p:sp>
        </p:grpSp>
        <p:grpSp>
          <p:nvGrpSpPr>
            <p:cNvPr id="16" name="Group 15">
              <a:extLst>
                <a:ext uri="{FF2B5EF4-FFF2-40B4-BE49-F238E27FC236}">
                  <a16:creationId xmlns:a16="http://schemas.microsoft.com/office/drawing/2014/main" id="{46E70362-8344-F50F-672A-45C49B7F0A5D}"/>
                </a:ext>
              </a:extLst>
            </p:cNvPr>
            <p:cNvGrpSpPr/>
            <p:nvPr/>
          </p:nvGrpSpPr>
          <p:grpSpPr>
            <a:xfrm>
              <a:off x="527368" y="6959602"/>
              <a:ext cx="5392873" cy="457200"/>
              <a:chOff x="1729562" y="4551680"/>
              <a:chExt cx="5392872" cy="457200"/>
            </a:xfrm>
          </p:grpSpPr>
          <p:cxnSp>
            <p:nvCxnSpPr>
              <p:cNvPr id="25" name="Straight Arrow Connector 24">
                <a:extLst>
                  <a:ext uri="{FF2B5EF4-FFF2-40B4-BE49-F238E27FC236}">
                    <a16:creationId xmlns:a16="http://schemas.microsoft.com/office/drawing/2014/main" id="{1BFA4A35-2BA2-0E03-90C7-73424899190D}"/>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5E8B529-4907-A295-BE57-17D11C632EE7}"/>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7675EFD5-1259-E6B7-6ECD-3FB50B6AFF6D}"/>
                </a:ext>
              </a:extLst>
            </p:cNvPr>
            <p:cNvGrpSpPr/>
            <p:nvPr/>
          </p:nvGrpSpPr>
          <p:grpSpPr>
            <a:xfrm>
              <a:off x="527368" y="7538722"/>
              <a:ext cx="5392873" cy="457200"/>
              <a:chOff x="1729562" y="4551680"/>
              <a:chExt cx="5392872" cy="457200"/>
            </a:xfrm>
          </p:grpSpPr>
          <p:cxnSp>
            <p:nvCxnSpPr>
              <p:cNvPr id="60" name="Straight Arrow Connector 59">
                <a:extLst>
                  <a:ext uri="{FF2B5EF4-FFF2-40B4-BE49-F238E27FC236}">
                    <a16:creationId xmlns:a16="http://schemas.microsoft.com/office/drawing/2014/main" id="{CE211F18-7E4B-3DDA-E08E-01C192907D9D}"/>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BBF7715-0ECB-73B8-93AB-F5CD99F7EAE6}"/>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CD7319A6-E8CB-BC77-0DB8-0F2AE12F3558}"/>
                </a:ext>
              </a:extLst>
            </p:cNvPr>
            <p:cNvGrpSpPr/>
            <p:nvPr/>
          </p:nvGrpSpPr>
          <p:grpSpPr>
            <a:xfrm>
              <a:off x="527368" y="8043714"/>
              <a:ext cx="5392873" cy="457200"/>
              <a:chOff x="1729562" y="4551680"/>
              <a:chExt cx="5392872" cy="457200"/>
            </a:xfrm>
          </p:grpSpPr>
          <p:cxnSp>
            <p:nvCxnSpPr>
              <p:cNvPr id="63" name="Straight Arrow Connector 62">
                <a:extLst>
                  <a:ext uri="{FF2B5EF4-FFF2-40B4-BE49-F238E27FC236}">
                    <a16:creationId xmlns:a16="http://schemas.microsoft.com/office/drawing/2014/main" id="{28981CD5-2EB8-14CB-6893-8A0E10FD3751}"/>
                  </a:ext>
                </a:extLst>
              </p:cNvPr>
              <p:cNvCxnSpPr>
                <a:cxnSpLocks/>
              </p:cNvCxnSpPr>
              <p:nvPr/>
            </p:nvCxnSpPr>
            <p:spPr>
              <a:xfrm>
                <a:off x="1729562" y="4836160"/>
                <a:ext cx="41636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097E562-F0CF-C47D-9751-BB9F6BBA5DB5}"/>
                  </a:ext>
                </a:extLst>
              </p:cNvPr>
              <p:cNvSpPr/>
              <p:nvPr/>
            </p:nvSpPr>
            <p:spPr>
              <a:xfrm>
                <a:off x="5842274" y="455168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F26F0A0B-A945-284B-96E0-07308D4952C2}"/>
                </a:ext>
              </a:extLst>
            </p:cNvPr>
            <p:cNvGrpSpPr/>
            <p:nvPr/>
          </p:nvGrpSpPr>
          <p:grpSpPr>
            <a:xfrm>
              <a:off x="1429246" y="6533537"/>
              <a:ext cx="914400" cy="2078500"/>
              <a:chOff x="2631440" y="4125615"/>
              <a:chExt cx="914400" cy="2078499"/>
            </a:xfrm>
          </p:grpSpPr>
          <p:cxnSp>
            <p:nvCxnSpPr>
              <p:cNvPr id="66" name="Straight Arrow Connector 65">
                <a:extLst>
                  <a:ext uri="{FF2B5EF4-FFF2-40B4-BE49-F238E27FC236}">
                    <a16:creationId xmlns:a16="http://schemas.microsoft.com/office/drawing/2014/main" id="{63E24DF2-8AFD-DCF8-9169-5E7B99D68511}"/>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3161D22-3657-1656-9FE0-0240D5715DFD}"/>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DA65A9D6-CB67-1E06-FB9E-BF19F33E746A}"/>
                </a:ext>
              </a:extLst>
            </p:cNvPr>
            <p:cNvGrpSpPr/>
            <p:nvPr/>
          </p:nvGrpSpPr>
          <p:grpSpPr>
            <a:xfrm>
              <a:off x="2219529" y="6492895"/>
              <a:ext cx="1026162" cy="2113280"/>
              <a:chOff x="2541535" y="4090834"/>
              <a:chExt cx="1026161" cy="2113280"/>
            </a:xfrm>
          </p:grpSpPr>
          <p:cxnSp>
            <p:nvCxnSpPr>
              <p:cNvPr id="74" name="Straight Arrow Connector 73">
                <a:extLst>
                  <a:ext uri="{FF2B5EF4-FFF2-40B4-BE49-F238E27FC236}">
                    <a16:creationId xmlns:a16="http://schemas.microsoft.com/office/drawing/2014/main" id="{1FF8751B-AAC0-3259-46F0-8EF5BBBC8B2A}"/>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295EC44A-329D-66D9-810C-F91D00C800CB}"/>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- 2</a:t>
                </a:r>
              </a:p>
            </p:txBody>
          </p:sp>
        </p:grpSp>
        <p:sp>
          <p:nvSpPr>
            <p:cNvPr id="30" name="Rectangle 29">
              <a:extLst>
                <a:ext uri="{FF2B5EF4-FFF2-40B4-BE49-F238E27FC236}">
                  <a16:creationId xmlns:a16="http://schemas.microsoft.com/office/drawing/2014/main" id="{BB6F9EAA-A560-D32E-E147-D67CF693E23C}"/>
                </a:ext>
              </a:extLst>
            </p:cNvPr>
            <p:cNvSpPr/>
            <p:nvPr/>
          </p:nvSpPr>
          <p:spPr>
            <a:xfrm>
              <a:off x="320655" y="4619603"/>
              <a:ext cx="1403646" cy="5016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Berlin Sans FB" panose="020E0602020502020306" pitchFamily="34" charset="0"/>
                </a:rPr>
                <a:t>Examples</a:t>
              </a:r>
              <a:r>
                <a:rPr lang="en-US" dirty="0">
                  <a:latin typeface="Berlin Sans FB" panose="020E0602020502020306" pitchFamily="34" charset="0"/>
                </a:rPr>
                <a:t> :</a:t>
              </a:r>
            </a:p>
          </p:txBody>
        </p:sp>
      </p:grpSp>
    </p:spTree>
    <p:extLst>
      <p:ext uri="{BB962C8B-B14F-4D97-AF65-F5344CB8AC3E}">
        <p14:creationId xmlns:p14="http://schemas.microsoft.com/office/powerpoint/2010/main" val="216814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13FDF99-B7A2-6E48-640A-A941808461F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46A9952-6665-B8A9-B21C-01E67F4F413C}"/>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A831B4E-177F-85B2-AF47-234288CB21B3}"/>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BC0685DE-4F60-4089-EA63-FC679B7A4DC4}"/>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F8C1A8BA-A76F-83E9-996D-1F07C2A7859F}"/>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64B7BD87-D30B-79E8-3E85-F6398093EF64}"/>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5B1CA56E-0100-F70D-FB4B-0109CA8A92F9}"/>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2" name="Rectangle 21">
            <a:extLst>
              <a:ext uri="{FF2B5EF4-FFF2-40B4-BE49-F238E27FC236}">
                <a16:creationId xmlns:a16="http://schemas.microsoft.com/office/drawing/2014/main" id="{5AEB26CE-5DE7-3CDD-49C2-8813BFE339C1}"/>
              </a:ext>
            </a:extLst>
          </p:cNvPr>
          <p:cNvSpPr/>
          <p:nvPr/>
        </p:nvSpPr>
        <p:spPr>
          <a:xfrm>
            <a:off x="1177163" y="1633841"/>
            <a:ext cx="4090604" cy="384614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Bahnschrift" panose="020B0502040204020203" pitchFamily="34" charset="0"/>
              </a:rPr>
              <a:t>.grid-container{</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display: grid;</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grid-template-areas:</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“header </a:t>
            </a:r>
            <a:r>
              <a:rPr lang="en-US" sz="2400" dirty="0" err="1">
                <a:solidFill>
                  <a:schemeClr val="tx1"/>
                </a:solidFill>
                <a:latin typeface="Bahnschrift" panose="020B0502040204020203" pitchFamily="34" charset="0"/>
              </a:rPr>
              <a:t>header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	“aside main”</a:t>
            </a:r>
          </a:p>
          <a:p>
            <a:pPr>
              <a:lnSpc>
                <a:spcPct val="150000"/>
              </a:lnSpc>
            </a:pPr>
            <a:r>
              <a:rPr lang="en-US" sz="2400" dirty="0">
                <a:solidFill>
                  <a:schemeClr val="tx1"/>
                </a:solidFill>
                <a:latin typeface="Bahnschrift" panose="020B0502040204020203" pitchFamily="34" charset="0"/>
              </a:rPr>
              <a:t>	“footer </a:t>
            </a:r>
            <a:r>
              <a:rPr lang="en-US" sz="2400" dirty="0" err="1">
                <a:solidFill>
                  <a:schemeClr val="tx1"/>
                </a:solidFill>
                <a:latin typeface="Bahnschrift" panose="020B0502040204020203" pitchFamily="34" charset="0"/>
              </a:rPr>
              <a:t>footer</a:t>
            </a:r>
            <a:r>
              <a:rPr lang="en-US" sz="2400" dirty="0">
                <a:solidFill>
                  <a:schemeClr val="tx1"/>
                </a:solidFill>
                <a:latin typeface="Bahnschrift" panose="020B0502040204020203" pitchFamily="34" charset="0"/>
              </a:rPr>
              <a:t>”;</a:t>
            </a:r>
            <a:br>
              <a:rPr lang="en-US" sz="2400" dirty="0">
                <a:solidFill>
                  <a:schemeClr val="tx1"/>
                </a:solidFill>
                <a:latin typeface="Bahnschrift" panose="020B0502040204020203" pitchFamily="34" charset="0"/>
              </a:rPr>
            </a:br>
            <a:r>
              <a:rPr lang="en-US" sz="2400" dirty="0">
                <a:solidFill>
                  <a:schemeClr val="tx1"/>
                </a:solidFill>
                <a:latin typeface="Bahnschrift" panose="020B0502040204020203" pitchFamily="34" charset="0"/>
              </a:rPr>
              <a:t>}</a:t>
            </a:r>
          </a:p>
        </p:txBody>
      </p:sp>
      <p:grpSp>
        <p:nvGrpSpPr>
          <p:cNvPr id="40" name="Group 39">
            <a:extLst>
              <a:ext uri="{FF2B5EF4-FFF2-40B4-BE49-F238E27FC236}">
                <a16:creationId xmlns:a16="http://schemas.microsoft.com/office/drawing/2014/main" id="{1A973233-30E8-B0DF-5F0B-DD72139524CC}"/>
              </a:ext>
            </a:extLst>
          </p:cNvPr>
          <p:cNvGrpSpPr/>
          <p:nvPr/>
        </p:nvGrpSpPr>
        <p:grpSpPr>
          <a:xfrm>
            <a:off x="486283" y="6454791"/>
            <a:ext cx="6371717" cy="3846142"/>
            <a:chOff x="1955209" y="3866603"/>
            <a:chExt cx="4396564" cy="2984773"/>
          </a:xfrm>
        </p:grpSpPr>
        <p:grpSp>
          <p:nvGrpSpPr>
            <p:cNvPr id="56" name="Group 55">
              <a:extLst>
                <a:ext uri="{FF2B5EF4-FFF2-40B4-BE49-F238E27FC236}">
                  <a16:creationId xmlns:a16="http://schemas.microsoft.com/office/drawing/2014/main" id="{7CC963A6-93AA-81D4-F5C6-94B6BEFA0E51}"/>
                </a:ext>
              </a:extLst>
            </p:cNvPr>
            <p:cNvGrpSpPr/>
            <p:nvPr/>
          </p:nvGrpSpPr>
          <p:grpSpPr>
            <a:xfrm>
              <a:off x="1965149" y="4724863"/>
              <a:ext cx="4349726" cy="457200"/>
              <a:chOff x="1729562" y="4592763"/>
              <a:chExt cx="4349727" cy="457200"/>
            </a:xfrm>
          </p:grpSpPr>
          <p:cxnSp>
            <p:nvCxnSpPr>
              <p:cNvPr id="51" name="Straight Arrow Connector 50">
                <a:extLst>
                  <a:ext uri="{FF2B5EF4-FFF2-40B4-BE49-F238E27FC236}">
                    <a16:creationId xmlns:a16="http://schemas.microsoft.com/office/drawing/2014/main" id="{1AA8874F-AFB3-9A86-0215-929A79E83989}"/>
                  </a:ext>
                </a:extLst>
              </p:cNvPr>
              <p:cNvCxnSpPr>
                <a:cxnSpLocks/>
              </p:cNvCxnSpPr>
              <p:nvPr/>
            </p:nvCxnSpPr>
            <p:spPr>
              <a:xfrm>
                <a:off x="1729562" y="4836160"/>
                <a:ext cx="32893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7D40180-9129-CA2F-BE73-C652E683E85A}"/>
                  </a:ext>
                </a:extLst>
              </p:cNvPr>
              <p:cNvSpPr/>
              <p:nvPr/>
            </p:nvSpPr>
            <p:spPr>
              <a:xfrm>
                <a:off x="4799129" y="4592763"/>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- 1 </a:t>
                </a:r>
              </a:p>
            </p:txBody>
          </p:sp>
        </p:grpSp>
        <p:grpSp>
          <p:nvGrpSpPr>
            <p:cNvPr id="3" name="Group 2">
              <a:extLst>
                <a:ext uri="{FF2B5EF4-FFF2-40B4-BE49-F238E27FC236}">
                  <a16:creationId xmlns:a16="http://schemas.microsoft.com/office/drawing/2014/main" id="{794BD1BA-783D-65CD-0E19-D0EB5DA03197}"/>
                </a:ext>
              </a:extLst>
            </p:cNvPr>
            <p:cNvGrpSpPr/>
            <p:nvPr/>
          </p:nvGrpSpPr>
          <p:grpSpPr>
            <a:xfrm>
              <a:off x="1955209" y="5402038"/>
              <a:ext cx="4396564" cy="457200"/>
              <a:chOff x="1729562" y="4591426"/>
              <a:chExt cx="4396563" cy="457200"/>
            </a:xfrm>
          </p:grpSpPr>
          <p:cxnSp>
            <p:nvCxnSpPr>
              <p:cNvPr id="13" name="Straight Arrow Connector 12">
                <a:extLst>
                  <a:ext uri="{FF2B5EF4-FFF2-40B4-BE49-F238E27FC236}">
                    <a16:creationId xmlns:a16="http://schemas.microsoft.com/office/drawing/2014/main" id="{A4178C57-5E37-52B9-9C5A-60D23FD7B197}"/>
                  </a:ext>
                </a:extLst>
              </p:cNvPr>
              <p:cNvCxnSpPr>
                <a:cxnSpLocks/>
              </p:cNvCxnSpPr>
              <p:nvPr/>
            </p:nvCxnSpPr>
            <p:spPr>
              <a:xfrm>
                <a:off x="1729562" y="4836160"/>
                <a:ext cx="32992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7C10263-D562-C691-B590-35AA2EB0A3FE}"/>
                  </a:ext>
                </a:extLst>
              </p:cNvPr>
              <p:cNvSpPr/>
              <p:nvPr/>
            </p:nvSpPr>
            <p:spPr>
              <a:xfrm>
                <a:off x="4845965" y="459142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- 2 </a:t>
                </a:r>
              </a:p>
            </p:txBody>
          </p:sp>
        </p:grpSp>
        <p:grpSp>
          <p:nvGrpSpPr>
            <p:cNvPr id="18" name="Group 17">
              <a:extLst>
                <a:ext uri="{FF2B5EF4-FFF2-40B4-BE49-F238E27FC236}">
                  <a16:creationId xmlns:a16="http://schemas.microsoft.com/office/drawing/2014/main" id="{AA393669-513E-4C98-8D68-6F6564389100}"/>
                </a:ext>
              </a:extLst>
            </p:cNvPr>
            <p:cNvGrpSpPr/>
            <p:nvPr/>
          </p:nvGrpSpPr>
          <p:grpSpPr>
            <a:xfrm>
              <a:off x="1965149" y="6038111"/>
              <a:ext cx="4301726" cy="457200"/>
              <a:chOff x="1729562" y="4584016"/>
              <a:chExt cx="5112369" cy="457200"/>
            </a:xfrm>
          </p:grpSpPr>
          <p:cxnSp>
            <p:nvCxnSpPr>
              <p:cNvPr id="19" name="Straight Arrow Connector 18">
                <a:extLst>
                  <a:ext uri="{FF2B5EF4-FFF2-40B4-BE49-F238E27FC236}">
                    <a16:creationId xmlns:a16="http://schemas.microsoft.com/office/drawing/2014/main" id="{19E34DAE-69C3-D196-27BC-2370DE2D35D3}"/>
                  </a:ext>
                </a:extLst>
              </p:cNvPr>
              <p:cNvCxnSpPr>
                <a:cxnSpLocks/>
              </p:cNvCxnSpPr>
              <p:nvPr/>
            </p:nvCxnSpPr>
            <p:spPr>
              <a:xfrm>
                <a:off x="1729562" y="4836160"/>
                <a:ext cx="397466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B1D1D0D-8C91-4D75-08F0-0BD04022E005}"/>
                  </a:ext>
                </a:extLst>
              </p:cNvPr>
              <p:cNvSpPr/>
              <p:nvPr/>
            </p:nvSpPr>
            <p:spPr>
              <a:xfrm>
                <a:off x="5561771" y="4584016"/>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- 3 </a:t>
                </a:r>
              </a:p>
            </p:txBody>
          </p:sp>
        </p:grpSp>
        <p:grpSp>
          <p:nvGrpSpPr>
            <p:cNvPr id="21" name="Group 20">
              <a:extLst>
                <a:ext uri="{FF2B5EF4-FFF2-40B4-BE49-F238E27FC236}">
                  <a16:creationId xmlns:a16="http://schemas.microsoft.com/office/drawing/2014/main" id="{D00858F3-CFD9-046F-74E8-7A277F29431F}"/>
                </a:ext>
              </a:extLst>
            </p:cNvPr>
            <p:cNvGrpSpPr/>
            <p:nvPr/>
          </p:nvGrpSpPr>
          <p:grpSpPr>
            <a:xfrm>
              <a:off x="3100177" y="3866603"/>
              <a:ext cx="914400" cy="2984773"/>
              <a:chOff x="2631440" y="4125615"/>
              <a:chExt cx="914400" cy="2984774"/>
            </a:xfrm>
          </p:grpSpPr>
          <p:cxnSp>
            <p:nvCxnSpPr>
              <p:cNvPr id="23" name="Straight Arrow Connector 22">
                <a:extLst>
                  <a:ext uri="{FF2B5EF4-FFF2-40B4-BE49-F238E27FC236}">
                    <a16:creationId xmlns:a16="http://schemas.microsoft.com/office/drawing/2014/main" id="{2D605086-09A8-75FF-7631-8A0871E491A5}"/>
                  </a:ext>
                </a:extLst>
              </p:cNvPr>
              <p:cNvCxnSpPr>
                <a:cxnSpLocks/>
              </p:cNvCxnSpPr>
              <p:nvPr/>
            </p:nvCxnSpPr>
            <p:spPr>
              <a:xfrm>
                <a:off x="3088640" y="4271583"/>
                <a:ext cx="0" cy="28388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64E7F07-525C-6F71-7FAD-4EAC25D3F606}"/>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- 1</a:t>
                </a:r>
              </a:p>
            </p:txBody>
          </p:sp>
        </p:grpSp>
        <p:grpSp>
          <p:nvGrpSpPr>
            <p:cNvPr id="27" name="Group 26">
              <a:extLst>
                <a:ext uri="{FF2B5EF4-FFF2-40B4-BE49-F238E27FC236}">
                  <a16:creationId xmlns:a16="http://schemas.microsoft.com/office/drawing/2014/main" id="{45293987-4C75-1127-18FA-D31E62B44105}"/>
                </a:ext>
              </a:extLst>
            </p:cNvPr>
            <p:cNvGrpSpPr/>
            <p:nvPr/>
          </p:nvGrpSpPr>
          <p:grpSpPr>
            <a:xfrm>
              <a:off x="4371336" y="3883213"/>
              <a:ext cx="1026162" cy="2968162"/>
              <a:chOff x="2541535" y="4090834"/>
              <a:chExt cx="1026161" cy="2968162"/>
            </a:xfrm>
          </p:grpSpPr>
          <p:cxnSp>
            <p:nvCxnSpPr>
              <p:cNvPr id="32" name="Straight Arrow Connector 31">
                <a:extLst>
                  <a:ext uri="{FF2B5EF4-FFF2-40B4-BE49-F238E27FC236}">
                    <a16:creationId xmlns:a16="http://schemas.microsoft.com/office/drawing/2014/main" id="{2624832A-DC0C-335E-6FA0-AD04D1B832CE}"/>
                  </a:ext>
                </a:extLst>
              </p:cNvPr>
              <p:cNvCxnSpPr>
                <a:cxnSpLocks/>
              </p:cNvCxnSpPr>
              <p:nvPr/>
            </p:nvCxnSpPr>
            <p:spPr>
              <a:xfrm>
                <a:off x="3088640" y="4271583"/>
                <a:ext cx="0" cy="27874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33A8D11-9BA8-4DCD-9AC3-07CA70C5F6C9}"/>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- 2</a:t>
                </a:r>
              </a:p>
            </p:txBody>
          </p:sp>
        </p:grpSp>
        <p:sp>
          <p:nvSpPr>
            <p:cNvPr id="35" name="Rectangle 34">
              <a:extLst>
                <a:ext uri="{FF2B5EF4-FFF2-40B4-BE49-F238E27FC236}">
                  <a16:creationId xmlns:a16="http://schemas.microsoft.com/office/drawing/2014/main" id="{713430C8-41CE-78B6-C702-212172B12652}"/>
                </a:ext>
              </a:extLst>
            </p:cNvPr>
            <p:cNvSpPr/>
            <p:nvPr/>
          </p:nvSpPr>
          <p:spPr>
            <a:xfrm>
              <a:off x="2235214" y="4299404"/>
              <a:ext cx="12523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sz="1801" dirty="0">
                <a:solidFill>
                  <a:schemeClr val="tx1"/>
                </a:solidFill>
                <a:latin typeface="Bahnschrift" panose="020B0502040204020203" pitchFamily="34" charset="0"/>
              </a:endParaRPr>
            </a:p>
          </p:txBody>
        </p:sp>
        <p:sp>
          <p:nvSpPr>
            <p:cNvPr id="34" name="Rectangle 33">
              <a:extLst>
                <a:ext uri="{FF2B5EF4-FFF2-40B4-BE49-F238E27FC236}">
                  <a16:creationId xmlns:a16="http://schemas.microsoft.com/office/drawing/2014/main" id="{662BCC4F-1363-5C8F-4363-3AE337E9C2A9}"/>
                </a:ext>
              </a:extLst>
            </p:cNvPr>
            <p:cNvSpPr/>
            <p:nvPr/>
          </p:nvSpPr>
          <p:spPr>
            <a:xfrm>
              <a:off x="3602092" y="4306681"/>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p>
          </p:txBody>
        </p:sp>
        <p:sp>
          <p:nvSpPr>
            <p:cNvPr id="36" name="Rectangle 35">
              <a:extLst>
                <a:ext uri="{FF2B5EF4-FFF2-40B4-BE49-F238E27FC236}">
                  <a16:creationId xmlns:a16="http://schemas.microsoft.com/office/drawing/2014/main" id="{47AC3F02-4BD6-1ACE-FDB7-4D55773B8D60}"/>
                </a:ext>
              </a:extLst>
            </p:cNvPr>
            <p:cNvSpPr/>
            <p:nvPr/>
          </p:nvSpPr>
          <p:spPr>
            <a:xfrm>
              <a:off x="2259228" y="5016240"/>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p>
          </p:txBody>
        </p:sp>
        <p:sp>
          <p:nvSpPr>
            <p:cNvPr id="37" name="Rectangle 36">
              <a:extLst>
                <a:ext uri="{FF2B5EF4-FFF2-40B4-BE49-F238E27FC236}">
                  <a16:creationId xmlns:a16="http://schemas.microsoft.com/office/drawing/2014/main" id="{5E9D9CBC-CC2C-76B6-0B03-9657AD882B71}"/>
                </a:ext>
              </a:extLst>
            </p:cNvPr>
            <p:cNvSpPr/>
            <p:nvPr/>
          </p:nvSpPr>
          <p:spPr>
            <a:xfrm>
              <a:off x="3619228" y="5015454"/>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38" name="Rectangle 37">
              <a:extLst>
                <a:ext uri="{FF2B5EF4-FFF2-40B4-BE49-F238E27FC236}">
                  <a16:creationId xmlns:a16="http://schemas.microsoft.com/office/drawing/2014/main" id="{EE09CE28-2C56-D55C-4B47-908C836C812E}"/>
                </a:ext>
              </a:extLst>
            </p:cNvPr>
            <p:cNvSpPr/>
            <p:nvPr/>
          </p:nvSpPr>
          <p:spPr>
            <a:xfrm>
              <a:off x="2269644" y="5662478"/>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39" name="footer">
              <a:extLst>
                <a:ext uri="{FF2B5EF4-FFF2-40B4-BE49-F238E27FC236}">
                  <a16:creationId xmlns:a16="http://schemas.microsoft.com/office/drawing/2014/main" id="{5B5DD0F4-016F-BFD8-358D-E83BE34E1BD5}"/>
                </a:ext>
              </a:extLst>
            </p:cNvPr>
            <p:cNvSpPr/>
            <p:nvPr/>
          </p:nvSpPr>
          <p:spPr>
            <a:xfrm>
              <a:off x="3602092" y="5666286"/>
              <a:ext cx="1252800" cy="5832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Bahnschrift" panose="020B0502040204020203" pitchFamily="34" charset="0"/>
                </a:rPr>
                <a:t>Footer</a:t>
              </a:r>
              <a:r>
                <a:rPr lang="en-US" sz="2400" dirty="0" err="1">
                  <a:solidFill>
                    <a:schemeClr val="accent1">
                      <a:lumMod val="20000"/>
                      <a:lumOff val="80000"/>
                    </a:schemeClr>
                  </a:solidFill>
                  <a:latin typeface="Bahnschrift" panose="020B0502040204020203" pitchFamily="34" charset="0"/>
                </a:rPr>
                <a:t>z</a:t>
              </a:r>
              <a:endParaRPr lang="en-US" sz="2400" dirty="0">
                <a:solidFill>
                  <a:schemeClr val="accent1">
                    <a:lumMod val="20000"/>
                    <a:lumOff val="80000"/>
                  </a:schemeClr>
                </a:solidFill>
                <a:latin typeface="Bahnschrift" panose="020B0502040204020203" pitchFamily="34" charset="0"/>
              </a:endParaRPr>
            </a:p>
          </p:txBody>
        </p:sp>
      </p:grpSp>
      <p:sp>
        <p:nvSpPr>
          <p:cNvPr id="41" name="Arrow: Curved Right 40">
            <a:extLst>
              <a:ext uri="{FF2B5EF4-FFF2-40B4-BE49-F238E27FC236}">
                <a16:creationId xmlns:a16="http://schemas.microsoft.com/office/drawing/2014/main" id="{798CEF4C-9081-273F-9979-C1D92DE95167}"/>
              </a:ext>
            </a:extLst>
          </p:cNvPr>
          <p:cNvSpPr/>
          <p:nvPr/>
        </p:nvSpPr>
        <p:spPr>
          <a:xfrm>
            <a:off x="242521" y="5376748"/>
            <a:ext cx="731520" cy="158335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2622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29F9FC4-77F9-049B-81B0-7797AEF8F46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8BECBCE-F919-5713-39C7-338326F49313}"/>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DA681BB-921F-345E-08C8-2AF027A7474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510D16F-8D98-7241-F151-965F9ED44066}"/>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E4D42C1C-5592-A415-49A6-3CF492A960DC}"/>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74D6A8E-3B14-10A6-82AE-54442C22CFBF}"/>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9C14FDB-0AB4-CA6D-EAD3-D84AB8150273}"/>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5" name="Group 14">
            <a:extLst>
              <a:ext uri="{FF2B5EF4-FFF2-40B4-BE49-F238E27FC236}">
                <a16:creationId xmlns:a16="http://schemas.microsoft.com/office/drawing/2014/main" id="{9155E272-944C-DC81-2291-8C7E2B4D8C8A}"/>
              </a:ext>
            </a:extLst>
          </p:cNvPr>
          <p:cNvGrpSpPr/>
          <p:nvPr/>
        </p:nvGrpSpPr>
        <p:grpSpPr>
          <a:xfrm>
            <a:off x="1061118" y="6124112"/>
            <a:ext cx="5796882" cy="4377275"/>
            <a:chOff x="1962716" y="4615535"/>
            <a:chExt cx="4681592" cy="3283867"/>
          </a:xfrm>
        </p:grpSpPr>
        <p:sp>
          <p:nvSpPr>
            <p:cNvPr id="16" name="Rectangle 15">
              <a:extLst>
                <a:ext uri="{FF2B5EF4-FFF2-40B4-BE49-F238E27FC236}">
                  <a16:creationId xmlns:a16="http://schemas.microsoft.com/office/drawing/2014/main" id="{CA7DC11D-4DD3-E8EF-D714-4BB3CC348BDD}"/>
                </a:ext>
              </a:extLst>
            </p:cNvPr>
            <p:cNvSpPr/>
            <p:nvPr/>
          </p:nvSpPr>
          <p:spPr>
            <a:xfrm>
              <a:off x="2120649" y="4787390"/>
              <a:ext cx="3629566" cy="31120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24" name="Group 23">
              <a:extLst>
                <a:ext uri="{FF2B5EF4-FFF2-40B4-BE49-F238E27FC236}">
                  <a16:creationId xmlns:a16="http://schemas.microsoft.com/office/drawing/2014/main" id="{63B1A6F7-A70A-7546-0645-B877731CA20F}"/>
                </a:ext>
              </a:extLst>
            </p:cNvPr>
            <p:cNvGrpSpPr/>
            <p:nvPr/>
          </p:nvGrpSpPr>
          <p:grpSpPr>
            <a:xfrm>
              <a:off x="1962720" y="5571117"/>
              <a:ext cx="4514228" cy="457200"/>
              <a:chOff x="3304596" y="4573377"/>
              <a:chExt cx="3499045" cy="457200"/>
            </a:xfrm>
          </p:grpSpPr>
          <p:cxnSp>
            <p:nvCxnSpPr>
              <p:cNvPr id="44" name="Straight Arrow Connector 43">
                <a:extLst>
                  <a:ext uri="{FF2B5EF4-FFF2-40B4-BE49-F238E27FC236}">
                    <a16:creationId xmlns:a16="http://schemas.microsoft.com/office/drawing/2014/main" id="{A879F10B-73A4-3C5B-046E-875A5FD77B99}"/>
                  </a:ext>
                </a:extLst>
              </p:cNvPr>
              <p:cNvCxnSpPr>
                <a:cxnSpLocks/>
              </p:cNvCxnSpPr>
              <p:nvPr/>
            </p:nvCxnSpPr>
            <p:spPr>
              <a:xfrm>
                <a:off x="3304596" y="4836160"/>
                <a:ext cx="2792437" cy="28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1EACFD4-EBB7-7F5A-53F7-69E9944CB2F8}"/>
                  </a:ext>
                </a:extLst>
              </p:cNvPr>
              <p:cNvSpPr/>
              <p:nvPr/>
            </p:nvSpPr>
            <p:spPr>
              <a:xfrm>
                <a:off x="5967782" y="4573377"/>
                <a:ext cx="83585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- 1 </a:t>
                </a:r>
              </a:p>
            </p:txBody>
          </p:sp>
        </p:grpSp>
        <p:grpSp>
          <p:nvGrpSpPr>
            <p:cNvPr id="58" name="Group 57">
              <a:extLst>
                <a:ext uri="{FF2B5EF4-FFF2-40B4-BE49-F238E27FC236}">
                  <a16:creationId xmlns:a16="http://schemas.microsoft.com/office/drawing/2014/main" id="{43AEB95D-AEC7-0CB8-AADB-9F2913BF483C}"/>
                </a:ext>
              </a:extLst>
            </p:cNvPr>
            <p:cNvGrpSpPr/>
            <p:nvPr/>
          </p:nvGrpSpPr>
          <p:grpSpPr>
            <a:xfrm>
              <a:off x="1962716" y="6325002"/>
              <a:ext cx="4662793" cy="457200"/>
              <a:chOff x="1836864" y="4591825"/>
              <a:chExt cx="4662792" cy="457200"/>
            </a:xfrm>
          </p:grpSpPr>
          <p:cxnSp>
            <p:nvCxnSpPr>
              <p:cNvPr id="60" name="Straight Arrow Connector 59">
                <a:extLst>
                  <a:ext uri="{FF2B5EF4-FFF2-40B4-BE49-F238E27FC236}">
                    <a16:creationId xmlns:a16="http://schemas.microsoft.com/office/drawing/2014/main" id="{A818FCDA-0C2A-3425-1E58-594B46C246D2}"/>
                  </a:ext>
                </a:extLst>
              </p:cNvPr>
              <p:cNvCxnSpPr>
                <a:cxnSpLocks/>
              </p:cNvCxnSpPr>
              <p:nvPr/>
            </p:nvCxnSpPr>
            <p:spPr>
              <a:xfrm>
                <a:off x="1836864" y="4817568"/>
                <a:ext cx="3588575" cy="163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1FA115F-329A-4B2F-DE5A-80AD1DEF706D}"/>
                  </a:ext>
                </a:extLst>
              </p:cNvPr>
              <p:cNvSpPr/>
              <p:nvPr/>
            </p:nvSpPr>
            <p:spPr>
              <a:xfrm>
                <a:off x="5219496" y="4591825"/>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- 2 </a:t>
                </a:r>
              </a:p>
            </p:txBody>
          </p:sp>
        </p:grpSp>
        <p:grpSp>
          <p:nvGrpSpPr>
            <p:cNvPr id="62" name="Group 61">
              <a:extLst>
                <a:ext uri="{FF2B5EF4-FFF2-40B4-BE49-F238E27FC236}">
                  <a16:creationId xmlns:a16="http://schemas.microsoft.com/office/drawing/2014/main" id="{5BCD2CEB-7379-DF07-9858-E38F542FB9A4}"/>
                </a:ext>
              </a:extLst>
            </p:cNvPr>
            <p:cNvGrpSpPr/>
            <p:nvPr/>
          </p:nvGrpSpPr>
          <p:grpSpPr>
            <a:xfrm>
              <a:off x="1969888" y="6970580"/>
              <a:ext cx="4674420" cy="457200"/>
              <a:chOff x="1729562" y="4608020"/>
              <a:chExt cx="4674420" cy="457200"/>
            </a:xfrm>
          </p:grpSpPr>
          <p:cxnSp>
            <p:nvCxnSpPr>
              <p:cNvPr id="63" name="Straight Arrow Connector 62">
                <a:extLst>
                  <a:ext uri="{FF2B5EF4-FFF2-40B4-BE49-F238E27FC236}">
                    <a16:creationId xmlns:a16="http://schemas.microsoft.com/office/drawing/2014/main" id="{7AE2C980-A5EC-D2A5-805D-FB9E9A0423F8}"/>
                  </a:ext>
                </a:extLst>
              </p:cNvPr>
              <p:cNvCxnSpPr>
                <a:cxnSpLocks/>
              </p:cNvCxnSpPr>
              <p:nvPr/>
            </p:nvCxnSpPr>
            <p:spPr>
              <a:xfrm>
                <a:off x="1729562" y="4836160"/>
                <a:ext cx="36055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D3DAF33-EDE4-9A25-74C6-AC986635D8DD}"/>
                  </a:ext>
                </a:extLst>
              </p:cNvPr>
              <p:cNvSpPr/>
              <p:nvPr/>
            </p:nvSpPr>
            <p:spPr>
              <a:xfrm>
                <a:off x="5123822" y="4608020"/>
                <a:ext cx="1280160"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Row - 3 </a:t>
                </a:r>
              </a:p>
            </p:txBody>
          </p:sp>
        </p:grpSp>
        <p:grpSp>
          <p:nvGrpSpPr>
            <p:cNvPr id="70" name="Group 69">
              <a:extLst>
                <a:ext uri="{FF2B5EF4-FFF2-40B4-BE49-F238E27FC236}">
                  <a16:creationId xmlns:a16="http://schemas.microsoft.com/office/drawing/2014/main" id="{4676BAA0-4CDF-0026-A22A-A3F383E039ED}"/>
                </a:ext>
              </a:extLst>
            </p:cNvPr>
            <p:cNvGrpSpPr/>
            <p:nvPr/>
          </p:nvGrpSpPr>
          <p:grpSpPr>
            <a:xfrm>
              <a:off x="3449178" y="4630629"/>
              <a:ext cx="914400" cy="3014688"/>
              <a:chOff x="2631440" y="4125615"/>
              <a:chExt cx="914400" cy="2078499"/>
            </a:xfrm>
          </p:grpSpPr>
          <p:cxnSp>
            <p:nvCxnSpPr>
              <p:cNvPr id="66" name="Straight Arrow Connector 65">
                <a:extLst>
                  <a:ext uri="{FF2B5EF4-FFF2-40B4-BE49-F238E27FC236}">
                    <a16:creationId xmlns:a16="http://schemas.microsoft.com/office/drawing/2014/main" id="{7A09C9DC-743F-46B4-13AA-9BE378C97728}"/>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BBA0925F-3048-144D-E54E-E8129FBCB609}"/>
                  </a:ext>
                </a:extLst>
              </p:cNvPr>
              <p:cNvSpPr/>
              <p:nvPr/>
            </p:nvSpPr>
            <p:spPr>
              <a:xfrm>
                <a:off x="2631440" y="4125615"/>
                <a:ext cx="914400"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- 1</a:t>
                </a:r>
              </a:p>
            </p:txBody>
          </p:sp>
        </p:grpSp>
        <p:grpSp>
          <p:nvGrpSpPr>
            <p:cNvPr id="73" name="Group 72">
              <a:extLst>
                <a:ext uri="{FF2B5EF4-FFF2-40B4-BE49-F238E27FC236}">
                  <a16:creationId xmlns:a16="http://schemas.microsoft.com/office/drawing/2014/main" id="{D90C745A-9F33-11E7-2685-71BAFE4ECC23}"/>
                </a:ext>
              </a:extLst>
            </p:cNvPr>
            <p:cNvGrpSpPr/>
            <p:nvPr/>
          </p:nvGrpSpPr>
          <p:grpSpPr>
            <a:xfrm>
              <a:off x="4860669" y="4615535"/>
              <a:ext cx="1026162" cy="3038073"/>
              <a:chOff x="2541535" y="4090834"/>
              <a:chExt cx="1026161" cy="2113280"/>
            </a:xfrm>
          </p:grpSpPr>
          <p:cxnSp>
            <p:nvCxnSpPr>
              <p:cNvPr id="74" name="Straight Arrow Connector 73">
                <a:extLst>
                  <a:ext uri="{FF2B5EF4-FFF2-40B4-BE49-F238E27FC236}">
                    <a16:creationId xmlns:a16="http://schemas.microsoft.com/office/drawing/2014/main" id="{D205C2F2-CCE2-476F-ADDF-6BABA1AB8BD8}"/>
                  </a:ext>
                </a:extLst>
              </p:cNvPr>
              <p:cNvCxnSpPr>
                <a:cxnSpLocks/>
              </p:cNvCxnSpPr>
              <p:nvPr/>
            </p:nvCxnSpPr>
            <p:spPr>
              <a:xfrm>
                <a:off x="3088640" y="4271583"/>
                <a:ext cx="0" cy="193253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C2FB2F4-7CAA-9507-3215-F896269D0865}"/>
                  </a:ext>
                </a:extLst>
              </p:cNvPr>
              <p:cNvSpPr/>
              <p:nvPr/>
            </p:nvSpPr>
            <p:spPr>
              <a:xfrm>
                <a:off x="2541535" y="4090834"/>
                <a:ext cx="1026161" cy="4405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Bahnschrift" panose="020B0502040204020203" pitchFamily="34" charset="0"/>
                  </a:rPr>
                  <a:t>Col  - 2</a:t>
                </a:r>
              </a:p>
            </p:txBody>
          </p:sp>
        </p:grpSp>
        <p:grpSp>
          <p:nvGrpSpPr>
            <p:cNvPr id="25" name="Group 24">
              <a:extLst>
                <a:ext uri="{FF2B5EF4-FFF2-40B4-BE49-F238E27FC236}">
                  <a16:creationId xmlns:a16="http://schemas.microsoft.com/office/drawing/2014/main" id="{A37D178B-CD3E-01CD-453E-BB6A94F28B23}"/>
                </a:ext>
              </a:extLst>
            </p:cNvPr>
            <p:cNvGrpSpPr/>
            <p:nvPr/>
          </p:nvGrpSpPr>
          <p:grpSpPr>
            <a:xfrm>
              <a:off x="2439007" y="5199476"/>
              <a:ext cx="2923644" cy="1980759"/>
              <a:chOff x="5106007" y="1668869"/>
              <a:chExt cx="2923644" cy="1980759"/>
            </a:xfrm>
          </p:grpSpPr>
          <p:sp>
            <p:nvSpPr>
              <p:cNvPr id="28" name="Rectangle 27">
                <a:extLst>
                  <a:ext uri="{FF2B5EF4-FFF2-40B4-BE49-F238E27FC236}">
                    <a16:creationId xmlns:a16="http://schemas.microsoft.com/office/drawing/2014/main" id="{4A129CE8-8C16-55C2-A730-3008AE2DD341}"/>
                  </a:ext>
                </a:extLst>
              </p:cNvPr>
              <p:cNvSpPr/>
              <p:nvPr/>
            </p:nvSpPr>
            <p:spPr>
              <a:xfrm>
                <a:off x="5106007" y="1668869"/>
                <a:ext cx="1399720"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Header</a:t>
                </a:r>
                <a:endParaRPr lang="en-US" sz="1801" dirty="0">
                  <a:solidFill>
                    <a:schemeClr val="tx1"/>
                  </a:solidFill>
                  <a:latin typeface="Bahnschrift" panose="020B0502040204020203" pitchFamily="34" charset="0"/>
                </a:endParaRPr>
              </a:p>
            </p:txBody>
          </p:sp>
          <p:sp>
            <p:nvSpPr>
              <p:cNvPr id="29" name="Rectangle 28">
                <a:extLst>
                  <a:ext uri="{FF2B5EF4-FFF2-40B4-BE49-F238E27FC236}">
                    <a16:creationId xmlns:a16="http://schemas.microsoft.com/office/drawing/2014/main" id="{8E5D16C9-C7C1-C2B3-5AA2-50881AA83BCF}"/>
                  </a:ext>
                </a:extLst>
              </p:cNvPr>
              <p:cNvSpPr/>
              <p:nvPr/>
            </p:nvSpPr>
            <p:spPr>
              <a:xfrm>
                <a:off x="6629934" y="1685216"/>
                <a:ext cx="1399717"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hnschrift" panose="020B0502040204020203" pitchFamily="34" charset="0"/>
                  </a:rPr>
                  <a:t>Header</a:t>
                </a:r>
              </a:p>
            </p:txBody>
          </p:sp>
          <p:sp>
            <p:nvSpPr>
              <p:cNvPr id="30" name="Rectangle 29">
                <a:extLst>
                  <a:ext uri="{FF2B5EF4-FFF2-40B4-BE49-F238E27FC236}">
                    <a16:creationId xmlns:a16="http://schemas.microsoft.com/office/drawing/2014/main" id="{D6E00867-9601-4A63-D4E3-37726EE1697D}"/>
                  </a:ext>
                </a:extLst>
              </p:cNvPr>
              <p:cNvSpPr/>
              <p:nvPr/>
            </p:nvSpPr>
            <p:spPr>
              <a:xfrm>
                <a:off x="5106008" y="2400945"/>
                <a:ext cx="1377368"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Aside</a:t>
                </a:r>
                <a:endParaRPr lang="en-US" sz="1801" dirty="0">
                  <a:solidFill>
                    <a:schemeClr val="tx1"/>
                  </a:solidFill>
                  <a:latin typeface="Bahnschrift" panose="020B0502040204020203" pitchFamily="34" charset="0"/>
                </a:endParaRPr>
              </a:p>
            </p:txBody>
          </p:sp>
          <p:sp>
            <p:nvSpPr>
              <p:cNvPr id="31" name="Rectangle 30">
                <a:extLst>
                  <a:ext uri="{FF2B5EF4-FFF2-40B4-BE49-F238E27FC236}">
                    <a16:creationId xmlns:a16="http://schemas.microsoft.com/office/drawing/2014/main" id="{42498A0D-A564-2F72-DA02-855ABBBBA134}"/>
                  </a:ext>
                </a:extLst>
              </p:cNvPr>
              <p:cNvSpPr/>
              <p:nvPr/>
            </p:nvSpPr>
            <p:spPr>
              <a:xfrm>
                <a:off x="6629934" y="2396428"/>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42" name="Rectangle 41">
                <a:extLst>
                  <a:ext uri="{FF2B5EF4-FFF2-40B4-BE49-F238E27FC236}">
                    <a16:creationId xmlns:a16="http://schemas.microsoft.com/office/drawing/2014/main" id="{4C555C37-1F47-267E-C02D-AD6D77215EF0}"/>
                  </a:ext>
                </a:extLst>
              </p:cNvPr>
              <p:cNvSpPr/>
              <p:nvPr/>
            </p:nvSpPr>
            <p:spPr>
              <a:xfrm>
                <a:off x="5134410" y="3089410"/>
                <a:ext cx="1382412"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p>
            </p:txBody>
          </p:sp>
          <p:sp>
            <p:nvSpPr>
              <p:cNvPr id="43" name="Rectangle 42">
                <a:extLst>
                  <a:ext uri="{FF2B5EF4-FFF2-40B4-BE49-F238E27FC236}">
                    <a16:creationId xmlns:a16="http://schemas.microsoft.com/office/drawing/2014/main" id="{1C2B1C56-07DC-0F55-62DD-7231316E7675}"/>
                  </a:ext>
                </a:extLst>
              </p:cNvPr>
              <p:cNvSpPr/>
              <p:nvPr/>
            </p:nvSpPr>
            <p:spPr>
              <a:xfrm>
                <a:off x="6629932" y="3089328"/>
                <a:ext cx="1382411" cy="560218"/>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Footer</a:t>
                </a:r>
                <a:endParaRPr lang="en-US" sz="1801" dirty="0">
                  <a:solidFill>
                    <a:schemeClr val="tx1"/>
                  </a:solidFill>
                  <a:latin typeface="Bahnschrift" panose="020B0502040204020203" pitchFamily="34" charset="0"/>
                </a:endParaRPr>
              </a:p>
            </p:txBody>
          </p:sp>
        </p:grpSp>
      </p:grpSp>
      <p:grpSp>
        <p:nvGrpSpPr>
          <p:cNvPr id="47" name="Group 46">
            <a:extLst>
              <a:ext uri="{FF2B5EF4-FFF2-40B4-BE49-F238E27FC236}">
                <a16:creationId xmlns:a16="http://schemas.microsoft.com/office/drawing/2014/main" id="{6F8F4333-9D1C-1B7B-C7A9-38B6F8C94C64}"/>
              </a:ext>
            </a:extLst>
          </p:cNvPr>
          <p:cNvGrpSpPr/>
          <p:nvPr/>
        </p:nvGrpSpPr>
        <p:grpSpPr>
          <a:xfrm>
            <a:off x="1633234" y="6877735"/>
            <a:ext cx="3616350" cy="2659007"/>
            <a:chOff x="2425461" y="4588918"/>
            <a:chExt cx="3616350" cy="2659007"/>
          </a:xfrm>
        </p:grpSpPr>
        <p:sp>
          <p:nvSpPr>
            <p:cNvPr id="48" name="Rectangle 47">
              <a:extLst>
                <a:ext uri="{FF2B5EF4-FFF2-40B4-BE49-F238E27FC236}">
                  <a16:creationId xmlns:a16="http://schemas.microsoft.com/office/drawing/2014/main" id="{034E5A9D-694E-9A6F-2157-090C242B761F}"/>
                </a:ext>
              </a:extLst>
            </p:cNvPr>
            <p:cNvSpPr/>
            <p:nvPr/>
          </p:nvSpPr>
          <p:spPr>
            <a:xfrm>
              <a:off x="2443102" y="4588918"/>
              <a:ext cx="3598709" cy="74675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49" name="Rectangle 48">
              <a:extLst>
                <a:ext uri="{FF2B5EF4-FFF2-40B4-BE49-F238E27FC236}">
                  <a16:creationId xmlns:a16="http://schemas.microsoft.com/office/drawing/2014/main" id="{D3439588-967B-5918-EF91-5B9021553CE1}"/>
                </a:ext>
              </a:extLst>
            </p:cNvPr>
            <p:cNvSpPr/>
            <p:nvPr/>
          </p:nvSpPr>
          <p:spPr>
            <a:xfrm>
              <a:off x="2425461" y="5583478"/>
              <a:ext cx="1746349" cy="72669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50" name="Rectangle 49">
              <a:extLst>
                <a:ext uri="{FF2B5EF4-FFF2-40B4-BE49-F238E27FC236}">
                  <a16:creationId xmlns:a16="http://schemas.microsoft.com/office/drawing/2014/main" id="{8F35A0C9-8D80-49CF-C0D9-A8B8503D44E2}"/>
                </a:ext>
              </a:extLst>
            </p:cNvPr>
            <p:cNvSpPr/>
            <p:nvPr/>
          </p:nvSpPr>
          <p:spPr>
            <a:xfrm>
              <a:off x="4344545" y="5603722"/>
              <a:ext cx="1677608" cy="70645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52" name="Rectangle 51">
              <a:extLst>
                <a:ext uri="{FF2B5EF4-FFF2-40B4-BE49-F238E27FC236}">
                  <a16:creationId xmlns:a16="http://schemas.microsoft.com/office/drawing/2014/main" id="{504E946F-311B-8859-2506-5C9351E0717E}"/>
                </a:ext>
              </a:extLst>
            </p:cNvPr>
            <p:cNvSpPr/>
            <p:nvPr/>
          </p:nvSpPr>
          <p:spPr>
            <a:xfrm>
              <a:off x="2466515" y="6527717"/>
              <a:ext cx="3549033" cy="720208"/>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Footer</a:t>
              </a:r>
            </a:p>
          </p:txBody>
        </p:sp>
      </p:grpSp>
      <p:grpSp>
        <p:nvGrpSpPr>
          <p:cNvPr id="69" name="Group 68">
            <a:extLst>
              <a:ext uri="{FF2B5EF4-FFF2-40B4-BE49-F238E27FC236}">
                <a16:creationId xmlns:a16="http://schemas.microsoft.com/office/drawing/2014/main" id="{15E0380F-8475-B0CF-C696-B56A213765FB}"/>
              </a:ext>
            </a:extLst>
          </p:cNvPr>
          <p:cNvGrpSpPr/>
          <p:nvPr/>
        </p:nvGrpSpPr>
        <p:grpSpPr>
          <a:xfrm>
            <a:off x="327495" y="2516329"/>
            <a:ext cx="4198360" cy="3378010"/>
            <a:chOff x="327495" y="2516329"/>
            <a:chExt cx="4198360" cy="3378010"/>
          </a:xfrm>
        </p:grpSpPr>
        <p:sp>
          <p:nvSpPr>
            <p:cNvPr id="53" name="Rectangle 52">
              <a:extLst>
                <a:ext uri="{FF2B5EF4-FFF2-40B4-BE49-F238E27FC236}">
                  <a16:creationId xmlns:a16="http://schemas.microsoft.com/office/drawing/2014/main" id="{B4A168C5-FB55-562C-B9CB-FBBD9B100004}"/>
                </a:ext>
              </a:extLst>
            </p:cNvPr>
            <p:cNvSpPr/>
            <p:nvPr/>
          </p:nvSpPr>
          <p:spPr>
            <a:xfrm>
              <a:off x="327495" y="2516329"/>
              <a:ext cx="4198360" cy="33780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4CFF554C-0887-420B-9B59-A521AF5FE4FC}"/>
                </a:ext>
              </a:extLst>
            </p:cNvPr>
            <p:cNvGrpSpPr/>
            <p:nvPr/>
          </p:nvGrpSpPr>
          <p:grpSpPr>
            <a:xfrm>
              <a:off x="701118" y="2904736"/>
              <a:ext cx="2950218" cy="2580508"/>
              <a:chOff x="2394217" y="5208098"/>
              <a:chExt cx="2950218" cy="2580508"/>
            </a:xfrm>
          </p:grpSpPr>
          <p:sp>
            <p:nvSpPr>
              <p:cNvPr id="57" name="Rectangle 56">
                <a:extLst>
                  <a:ext uri="{FF2B5EF4-FFF2-40B4-BE49-F238E27FC236}">
                    <a16:creationId xmlns:a16="http://schemas.microsoft.com/office/drawing/2014/main" id="{11200D40-0D51-1D04-6342-A37D744A4CC1}"/>
                  </a:ext>
                </a:extLst>
              </p:cNvPr>
              <p:cNvSpPr/>
              <p:nvPr/>
            </p:nvSpPr>
            <p:spPr>
              <a:xfrm>
                <a:off x="2416970" y="5208098"/>
                <a:ext cx="2927465" cy="60024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Header</a:t>
                </a:r>
              </a:p>
            </p:txBody>
          </p:sp>
          <p:sp>
            <p:nvSpPr>
              <p:cNvPr id="59" name="Rectangle 58">
                <a:extLst>
                  <a:ext uri="{FF2B5EF4-FFF2-40B4-BE49-F238E27FC236}">
                    <a16:creationId xmlns:a16="http://schemas.microsoft.com/office/drawing/2014/main" id="{73EAB9C4-D1A6-E40A-BD22-400AF250172E}"/>
                  </a:ext>
                </a:extLst>
              </p:cNvPr>
              <p:cNvSpPr/>
              <p:nvPr/>
            </p:nvSpPr>
            <p:spPr>
              <a:xfrm>
                <a:off x="2399927" y="5909133"/>
                <a:ext cx="1458023" cy="600247"/>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Aside</a:t>
                </a:r>
              </a:p>
            </p:txBody>
          </p:sp>
          <p:sp>
            <p:nvSpPr>
              <p:cNvPr id="65" name="Rectangle 64">
                <a:extLst>
                  <a:ext uri="{FF2B5EF4-FFF2-40B4-BE49-F238E27FC236}">
                    <a16:creationId xmlns:a16="http://schemas.microsoft.com/office/drawing/2014/main" id="{AF79AFF2-6732-3316-1EDC-0023CBDB19AA}"/>
                  </a:ext>
                </a:extLst>
              </p:cNvPr>
              <p:cNvSpPr/>
              <p:nvPr/>
            </p:nvSpPr>
            <p:spPr>
              <a:xfrm>
                <a:off x="2394217" y="6579368"/>
                <a:ext cx="1398370" cy="60024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hnschrift" panose="020B0502040204020203" pitchFamily="34" charset="0"/>
                  </a:rPr>
                  <a:t>Main</a:t>
                </a:r>
              </a:p>
            </p:txBody>
          </p:sp>
          <p:sp>
            <p:nvSpPr>
              <p:cNvPr id="68" name="Rectangle 67">
                <a:extLst>
                  <a:ext uri="{FF2B5EF4-FFF2-40B4-BE49-F238E27FC236}">
                    <a16:creationId xmlns:a16="http://schemas.microsoft.com/office/drawing/2014/main" id="{E5B2595B-1BE8-2E02-4557-83F83129DE93}"/>
                  </a:ext>
                </a:extLst>
              </p:cNvPr>
              <p:cNvSpPr/>
              <p:nvPr/>
            </p:nvSpPr>
            <p:spPr>
              <a:xfrm>
                <a:off x="2416970" y="7249603"/>
                <a:ext cx="2927465" cy="539003"/>
              </a:xfrm>
              <a:prstGeom prst="rect">
                <a:avLst/>
              </a:prstGeom>
              <a:solidFill>
                <a:srgbClr val="024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Footer</a:t>
                </a:r>
              </a:p>
            </p:txBody>
          </p:sp>
        </p:grpSp>
      </p:grpSp>
      <p:sp>
        <p:nvSpPr>
          <p:cNvPr id="46" name="Arrow: Curved Right 45">
            <a:extLst>
              <a:ext uri="{FF2B5EF4-FFF2-40B4-BE49-F238E27FC236}">
                <a16:creationId xmlns:a16="http://schemas.microsoft.com/office/drawing/2014/main" id="{3331DFE3-F855-AAEC-080C-5778A7007AF5}"/>
              </a:ext>
            </a:extLst>
          </p:cNvPr>
          <p:cNvSpPr/>
          <p:nvPr/>
        </p:nvSpPr>
        <p:spPr>
          <a:xfrm>
            <a:off x="467178" y="5714320"/>
            <a:ext cx="844976" cy="146449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7F890927-EB77-84C2-C2C8-7239CF01C73A}"/>
              </a:ext>
            </a:extLst>
          </p:cNvPr>
          <p:cNvSpPr/>
          <p:nvPr/>
        </p:nvSpPr>
        <p:spPr>
          <a:xfrm>
            <a:off x="494377" y="1785771"/>
            <a:ext cx="2359822" cy="66961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latin typeface="Berlin Sans FB" panose="020E0602020502020306" pitchFamily="34" charset="0"/>
              </a:rPr>
              <a:t>Without Grid</a:t>
            </a:r>
          </a:p>
        </p:txBody>
      </p:sp>
      <p:sp>
        <p:nvSpPr>
          <p:cNvPr id="72" name="Rectangle 71">
            <a:extLst>
              <a:ext uri="{FF2B5EF4-FFF2-40B4-BE49-F238E27FC236}">
                <a16:creationId xmlns:a16="http://schemas.microsoft.com/office/drawing/2014/main" id="{EBD87AD4-150F-7E0A-6AE5-486EBE0C5322}"/>
              </a:ext>
            </a:extLst>
          </p:cNvPr>
          <p:cNvSpPr/>
          <p:nvPr/>
        </p:nvSpPr>
        <p:spPr>
          <a:xfrm>
            <a:off x="1219185" y="5683659"/>
            <a:ext cx="2359822" cy="66961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latin typeface="Berlin Sans FB" panose="020E0602020502020306" pitchFamily="34" charset="0"/>
              </a:rPr>
              <a:t>With Grid</a:t>
            </a:r>
          </a:p>
        </p:txBody>
      </p:sp>
    </p:spTree>
    <p:extLst>
      <p:ext uri="{BB962C8B-B14F-4D97-AF65-F5344CB8AC3E}">
        <p14:creationId xmlns:p14="http://schemas.microsoft.com/office/powerpoint/2010/main" val="201360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D862D544-84A8-051C-F09A-F0DE45B05A0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F0DC311-A41D-9C6D-467C-7961035716E5}"/>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4A08B051-E0B8-9909-8B89-9F6ABDF9EB9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4A13F44B-F94E-46FA-96B3-22ECB9A80CF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7B77001C-73B0-B66B-A728-EE919D977375}"/>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07EC0641-A710-F72E-FA10-A12337AF000F}"/>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6C40120A-95A5-4198-CC32-B6F31A4EF42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3" name="Rectangle 2">
            <a:extLst>
              <a:ext uri="{FF2B5EF4-FFF2-40B4-BE49-F238E27FC236}">
                <a16:creationId xmlns:a16="http://schemas.microsoft.com/office/drawing/2014/main" id="{EEC0E9D8-37C8-22DA-08B6-A34E53490FC0}"/>
              </a:ext>
            </a:extLst>
          </p:cNvPr>
          <p:cNvSpPr/>
          <p:nvPr/>
        </p:nvSpPr>
        <p:spPr>
          <a:xfrm>
            <a:off x="619676" y="3874470"/>
            <a:ext cx="5582596" cy="508249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highlight>
                  <a:srgbClr val="FFFF00"/>
                </a:highlight>
                <a:latin typeface="Gill Sans MT" panose="020B0502020104020203" pitchFamily="34" charset="0"/>
              </a:rPr>
              <a:t>display:  </a:t>
            </a:r>
            <a:r>
              <a:rPr lang="en-US" sz="2400" dirty="0">
                <a:solidFill>
                  <a:schemeClr val="accent1"/>
                </a:solidFill>
                <a:highlight>
                  <a:srgbClr val="FFFF00"/>
                </a:highlight>
                <a:latin typeface="Gill Sans MT" panose="020B0502020104020203" pitchFamily="34" charset="0"/>
              </a:rPr>
              <a:t>grid or inline-grid</a:t>
            </a:r>
            <a:r>
              <a:rPr lang="en-US" sz="2400" dirty="0">
                <a:solidFill>
                  <a:schemeClr val="tx1"/>
                </a:solidFill>
                <a:highlight>
                  <a:srgbClr val="FFFF00"/>
                </a:highlight>
                <a:latin typeface="Gill Sans MT" panose="020B0502020104020203" pitchFamily="34" charset="0"/>
              </a:rPr>
              <a:t>;</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gap: </a:t>
            </a:r>
            <a:r>
              <a:rPr lang="en-US" sz="2400" dirty="0">
                <a:solidFill>
                  <a:srgbClr val="00B050"/>
                </a:solidFill>
                <a:latin typeface="Gill Sans MT" panose="020B0502020104020203" pitchFamily="34" charset="0"/>
              </a:rPr>
              <a:t>row-gap </a:t>
            </a:r>
            <a:r>
              <a:rPr lang="en-US" sz="2400" dirty="0" err="1">
                <a:solidFill>
                  <a:srgbClr val="00B050"/>
                </a:solidFill>
                <a:latin typeface="Gill Sans MT" panose="020B0502020104020203" pitchFamily="34" charset="0"/>
              </a:rPr>
              <a:t>colum</a:t>
            </a:r>
            <a:r>
              <a:rPr lang="en-US" sz="2400" dirty="0">
                <a:solidFill>
                  <a:srgbClr val="00B050"/>
                </a:solidFill>
                <a:latin typeface="Gill Sans MT" panose="020B0502020104020203" pitchFamily="34" charset="0"/>
              </a:rPr>
              <a:t>-gap;</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grid-area: </a:t>
            </a:r>
            <a:r>
              <a:rPr lang="en-US" sz="2400" dirty="0" err="1">
                <a:solidFill>
                  <a:srgbClr val="00B050"/>
                </a:solidFill>
                <a:latin typeface="Gill Sans MT" panose="020B0502020104020203" pitchFamily="34" charset="0"/>
              </a:rPr>
              <a:t>itemname</a:t>
            </a:r>
            <a:r>
              <a:rPr lang="en-US" sz="2400" dirty="0">
                <a:solidFill>
                  <a:srgbClr val="00B050"/>
                </a:solidFill>
                <a:latin typeface="Gill Sans MT" panose="020B0502020104020203" pitchFamily="34" charset="0"/>
              </a:rPr>
              <a:t> | grid-row-start / grid-column-start / grid-row-end / grid-column-end;</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grid-column: </a:t>
            </a:r>
            <a:r>
              <a:rPr lang="en-US" sz="2400" dirty="0">
                <a:solidFill>
                  <a:srgbClr val="00B050"/>
                </a:solidFill>
                <a:latin typeface="Gill Sans MT" panose="020B0502020104020203" pitchFamily="34" charset="0"/>
              </a:rPr>
              <a:t>grid-column-start/ grid-column-end;</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grid-row: </a:t>
            </a:r>
            <a:r>
              <a:rPr lang="en-US" sz="2400" dirty="0">
                <a:solidFill>
                  <a:srgbClr val="00B050"/>
                </a:solidFill>
                <a:latin typeface="Gill Sans MT" panose="020B0502020104020203" pitchFamily="34" charset="0"/>
              </a:rPr>
              <a:t>grid-row-start / grid-row-end;</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grid-template: </a:t>
            </a:r>
            <a:r>
              <a:rPr lang="en-US" sz="2400" dirty="0">
                <a:solidFill>
                  <a:srgbClr val="00B050"/>
                </a:solidFill>
                <a:latin typeface="Gill Sans MT" panose="020B0502020104020203" pitchFamily="34" charset="0"/>
              </a:rPr>
              <a:t>grid-template-rows / grid-template-columns;</a:t>
            </a:r>
            <a:br>
              <a:rPr lang="en-US" sz="2400" dirty="0">
                <a:solidFill>
                  <a:srgbClr val="00B050"/>
                </a:solidFill>
                <a:latin typeface="Gill Sans MT" panose="020B0502020104020203" pitchFamily="34" charset="0"/>
              </a:rPr>
            </a:br>
            <a:r>
              <a:rPr lang="en-US" sz="2400" dirty="0">
                <a:solidFill>
                  <a:schemeClr val="tx1"/>
                </a:solidFill>
                <a:latin typeface="Gill Sans MT" panose="020B0502020104020203" pitchFamily="34" charset="0"/>
              </a:rPr>
              <a:t>grid-template-areas: </a:t>
            </a:r>
            <a:r>
              <a:rPr lang="en-US" sz="2400" dirty="0" err="1">
                <a:solidFill>
                  <a:srgbClr val="00B050"/>
                </a:solidFill>
                <a:latin typeface="Gill Sans MT" panose="020B0502020104020203" pitchFamily="34" charset="0"/>
              </a:rPr>
              <a:t>itemnames</a:t>
            </a:r>
            <a:r>
              <a:rPr lang="en-US" sz="2400" dirty="0">
                <a:solidFill>
                  <a:srgbClr val="00B050"/>
                </a:solidFill>
                <a:latin typeface="Gill Sans MT" panose="020B0502020104020203" pitchFamily="34" charset="0"/>
              </a:rPr>
              <a:t>;</a:t>
            </a:r>
            <a:endParaRPr lang="en-US" sz="2400" dirty="0">
              <a:solidFill>
                <a:schemeClr val="tx1"/>
              </a:solidFill>
              <a:latin typeface="Gill Sans MT" panose="020B0502020104020203" pitchFamily="34" charset="0"/>
            </a:endParaRPr>
          </a:p>
        </p:txBody>
      </p:sp>
      <p:sp>
        <p:nvSpPr>
          <p:cNvPr id="4" name="Rectangle 3">
            <a:extLst>
              <a:ext uri="{FF2B5EF4-FFF2-40B4-BE49-F238E27FC236}">
                <a16:creationId xmlns:a16="http://schemas.microsoft.com/office/drawing/2014/main" id="{2EFD9007-397E-CDA8-3531-C112FF1FC3E0}"/>
              </a:ext>
            </a:extLst>
          </p:cNvPr>
          <p:cNvSpPr/>
          <p:nvPr/>
        </p:nvSpPr>
        <p:spPr>
          <a:xfrm>
            <a:off x="881118" y="3439515"/>
            <a:ext cx="4982391"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Grid Properties</a:t>
            </a:r>
          </a:p>
        </p:txBody>
      </p:sp>
      <p:grpSp>
        <p:nvGrpSpPr>
          <p:cNvPr id="10" name="Group 9">
            <a:extLst>
              <a:ext uri="{FF2B5EF4-FFF2-40B4-BE49-F238E27FC236}">
                <a16:creationId xmlns:a16="http://schemas.microsoft.com/office/drawing/2014/main" id="{71600D92-2CFF-B8AB-B31E-EEED352F70EC}"/>
              </a:ext>
            </a:extLst>
          </p:cNvPr>
          <p:cNvGrpSpPr/>
          <p:nvPr/>
        </p:nvGrpSpPr>
        <p:grpSpPr>
          <a:xfrm>
            <a:off x="80150" y="3209773"/>
            <a:ext cx="2178245" cy="1329394"/>
            <a:chOff x="444338" y="790565"/>
            <a:chExt cx="2178245" cy="1329393"/>
          </a:xfrm>
        </p:grpSpPr>
        <p:cxnSp>
          <p:nvCxnSpPr>
            <p:cNvPr id="36" name="Connector: Curved 35">
              <a:extLst>
                <a:ext uri="{FF2B5EF4-FFF2-40B4-BE49-F238E27FC236}">
                  <a16:creationId xmlns:a16="http://schemas.microsoft.com/office/drawing/2014/main" id="{EE4C4A34-B40A-CD57-3811-989899E2C852}"/>
                </a:ext>
              </a:extLst>
            </p:cNvPr>
            <p:cNvCxnSpPr>
              <a:cxnSpLocks/>
            </p:cNvCxnSpPr>
            <p:nvPr/>
          </p:nvCxnSpPr>
          <p:spPr>
            <a:xfrm rot="5400000">
              <a:off x="1540478" y="1248680"/>
              <a:ext cx="914400" cy="82815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9A4B559-7747-EE7E-4066-32EB10818F6F}"/>
                </a:ext>
              </a:extLst>
            </p:cNvPr>
            <p:cNvSpPr/>
            <p:nvPr/>
          </p:nvSpPr>
          <p:spPr>
            <a:xfrm rot="20089378">
              <a:off x="444338" y="790565"/>
              <a:ext cx="2178245" cy="6732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i="1" dirty="0">
                  <a:solidFill>
                    <a:srgbClr val="00B050"/>
                  </a:solidFill>
                  <a:highlight>
                    <a:srgbClr val="FFFF00"/>
                  </a:highlight>
                  <a:latin typeface="Berlin Sans FB" panose="020E0602020502020306" pitchFamily="34" charset="0"/>
                </a:rPr>
                <a:t>Must set! &amp; make sure container is bigger than items</a:t>
              </a:r>
            </a:p>
          </p:txBody>
        </p:sp>
      </p:grpSp>
    </p:spTree>
    <p:extLst>
      <p:ext uri="{BB962C8B-B14F-4D97-AF65-F5344CB8AC3E}">
        <p14:creationId xmlns:p14="http://schemas.microsoft.com/office/powerpoint/2010/main" val="3825373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F917B052-0E31-2966-8D2F-3E0EBDDF6C8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E1CC114-F8A1-22A2-529E-1F1ACB659175}"/>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BCAC65E4-95BD-7995-3439-133E30F10359}"/>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9996C7FD-E0FB-FC38-1EEB-AEC8876935EA}"/>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A4489873-49E1-7D60-EBCD-6F228EF0D80D}"/>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7FF4BE14-D7EA-18C2-FF5F-7373981667CB}"/>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89AFF870-92EF-738A-0C6C-F745B9C01A8C}"/>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8" name="Rectangle 27">
            <a:extLst>
              <a:ext uri="{FF2B5EF4-FFF2-40B4-BE49-F238E27FC236}">
                <a16:creationId xmlns:a16="http://schemas.microsoft.com/office/drawing/2014/main" id="{646EDA22-878A-18C5-5A0E-DF4AD05269D1}"/>
              </a:ext>
            </a:extLst>
          </p:cNvPr>
          <p:cNvSpPr/>
          <p:nvPr/>
        </p:nvSpPr>
        <p:spPr>
          <a:xfrm>
            <a:off x="327234" y="3349405"/>
            <a:ext cx="6234674" cy="593425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highlight>
                  <a:srgbClr val="FFFF00"/>
                </a:highlight>
                <a:latin typeface="Gill Sans MT" panose="020B0502020104020203" pitchFamily="34" charset="0"/>
              </a:rPr>
              <a:t>Horizontal</a:t>
            </a:r>
            <a:br>
              <a:rPr lang="en-US" sz="2000" dirty="0">
                <a:solidFill>
                  <a:schemeClr val="tx1"/>
                </a:solidFill>
                <a:latin typeface="Gill Sans MT" panose="020B0502020104020203" pitchFamily="34" charset="0"/>
              </a:rPr>
            </a:br>
            <a:r>
              <a:rPr lang="en-US" sz="2000" dirty="0">
                <a:solidFill>
                  <a:schemeClr val="tx1"/>
                </a:solidFill>
                <a:latin typeface="Gill Sans MT" panose="020B0502020104020203" pitchFamily="34" charset="0"/>
              </a:rPr>
              <a:t>align-content: </a:t>
            </a:r>
            <a:r>
              <a:rPr lang="en-US" sz="2000" dirty="0" err="1">
                <a:solidFill>
                  <a:srgbClr val="00B050"/>
                </a:solidFill>
                <a:latin typeface="Gill Sans MT" panose="020B0502020104020203" pitchFamily="34" charset="0"/>
              </a:rPr>
              <a:t>center|stretch</a:t>
            </a:r>
            <a:r>
              <a:rPr lang="en-US" sz="2000" dirty="0">
                <a:solidFill>
                  <a:srgbClr val="00B050"/>
                </a:solidFill>
                <a:latin typeface="Gill Sans MT" panose="020B0502020104020203" pitchFamily="34" charset="0"/>
              </a:rPr>
              <a:t>(default)|</a:t>
            </a:r>
            <a:r>
              <a:rPr lang="en-US" sz="2000" dirty="0" err="1">
                <a:solidFill>
                  <a:srgbClr val="00B050"/>
                </a:solidFill>
                <a:latin typeface="Gill Sans MT" panose="020B0502020104020203" pitchFamily="34" charset="0"/>
              </a:rPr>
              <a:t>start|end|space-around|space-between|space-evenly</a:t>
            </a:r>
            <a:r>
              <a:rPr lang="en-US" sz="2000" dirty="0">
                <a:solidFill>
                  <a:srgbClr val="00B050"/>
                </a:solidFill>
                <a:latin typeface="Gill Sans MT" panose="020B0502020104020203" pitchFamily="34" charset="0"/>
              </a:rPr>
              <a:t>;</a:t>
            </a:r>
            <a:br>
              <a:rPr lang="en-US" sz="2000" dirty="0">
                <a:solidFill>
                  <a:schemeClr val="accent1"/>
                </a:solidFill>
                <a:latin typeface="Gill Sans MT" panose="020B0502020104020203" pitchFamily="34" charset="0"/>
              </a:rPr>
            </a:br>
            <a:r>
              <a:rPr lang="en-US" sz="2000" dirty="0">
                <a:solidFill>
                  <a:schemeClr val="tx1"/>
                </a:solidFill>
                <a:latin typeface="Gill Sans MT" panose="020B0502020104020203" pitchFamily="34" charset="0"/>
              </a:rPr>
              <a:t>align-items: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align-self: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br>
              <a:rPr lang="en-US" sz="2000" dirty="0">
                <a:solidFill>
                  <a:srgbClr val="00B050"/>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Vertical</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justify-content: </a:t>
            </a:r>
            <a:r>
              <a:rPr lang="en-US" sz="2000" dirty="0" err="1">
                <a:solidFill>
                  <a:srgbClr val="00B050"/>
                </a:solidFill>
                <a:latin typeface="Gill Sans MT" panose="020B0502020104020203" pitchFamily="34" charset="0"/>
              </a:rPr>
              <a:t>center|stretch</a:t>
            </a:r>
            <a:r>
              <a:rPr lang="en-US" sz="2000" dirty="0">
                <a:solidFill>
                  <a:srgbClr val="00B050"/>
                </a:solidFill>
                <a:latin typeface="Gill Sans MT" panose="020B0502020104020203" pitchFamily="34" charset="0"/>
              </a:rPr>
              <a:t>(default)|</a:t>
            </a:r>
            <a:r>
              <a:rPr lang="en-US" sz="2000" dirty="0" err="1">
                <a:solidFill>
                  <a:srgbClr val="00B050"/>
                </a:solidFill>
                <a:latin typeface="Gill Sans MT" panose="020B0502020104020203" pitchFamily="34" charset="0"/>
              </a:rPr>
              <a:t>start|end|space-around|space-between|space-evenly</a:t>
            </a:r>
            <a:r>
              <a:rPr lang="en-US" sz="2000" dirty="0">
                <a:solidFill>
                  <a:srgbClr val="00B050"/>
                </a:solidFill>
                <a:latin typeface="Gill Sans MT" panose="020B0502020104020203" pitchFamily="34" charset="0"/>
              </a:rPr>
              <a: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justify-items: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justify-self: </a:t>
            </a:r>
            <a:r>
              <a:rPr lang="en-US" sz="2000" dirty="0" err="1">
                <a:solidFill>
                  <a:srgbClr val="00B050"/>
                </a:solidFill>
                <a:latin typeface="Gill Sans MT" panose="020B0502020104020203" pitchFamily="34" charset="0"/>
              </a:rPr>
              <a:t>center|start|end|stretch|baseline|normal</a:t>
            </a:r>
            <a:r>
              <a:rPr lang="en-US" sz="2000" dirty="0">
                <a:solidFill>
                  <a:srgbClr val="00B050"/>
                </a:solidFill>
                <a:latin typeface="Gill Sans MT" panose="020B0502020104020203" pitchFamily="34" charset="0"/>
              </a:rPr>
              <a:t>(default);</a:t>
            </a:r>
            <a:br>
              <a:rPr lang="en-US" sz="2000" dirty="0">
                <a:solidFill>
                  <a:srgbClr val="00B050"/>
                </a:solidFill>
                <a:latin typeface="Gill Sans MT" panose="020B0502020104020203" pitchFamily="34" charset="0"/>
              </a:rPr>
            </a:br>
            <a:br>
              <a:rPr lang="en-US" sz="2000" dirty="0">
                <a:solidFill>
                  <a:srgbClr val="00B050"/>
                </a:solidFill>
                <a:latin typeface="Gill Sans MT" panose="020B0502020104020203" pitchFamily="34" charset="0"/>
              </a:rPr>
            </a:br>
            <a:r>
              <a:rPr lang="en-US" sz="2000" dirty="0">
                <a:solidFill>
                  <a:schemeClr val="tx1"/>
                </a:solidFill>
                <a:highlight>
                  <a:srgbClr val="FFFF00"/>
                </a:highlight>
                <a:latin typeface="Gill Sans MT" panose="020B0502020104020203" pitchFamily="34" charset="0"/>
              </a:rPr>
              <a:t>Both Horizontal &amp; Vertical</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place-content: </a:t>
            </a:r>
            <a:r>
              <a:rPr lang="en-US" sz="2000" dirty="0">
                <a:solidFill>
                  <a:srgbClr val="00B050"/>
                </a:solidFill>
                <a:latin typeface="Gill Sans MT" panose="020B0502020104020203" pitchFamily="34" charset="0"/>
              </a:rPr>
              <a:t>algin-content justify-content</a:t>
            </a:r>
            <a:br>
              <a:rPr lang="en-US" sz="2000" dirty="0">
                <a:solidFill>
                  <a:srgbClr val="00B050"/>
                </a:solidFill>
                <a:latin typeface="Gill Sans MT" panose="020B0502020104020203" pitchFamily="34" charset="0"/>
              </a:rPr>
            </a:br>
            <a:r>
              <a:rPr lang="en-US" sz="2000" dirty="0">
                <a:solidFill>
                  <a:schemeClr val="tx1"/>
                </a:solidFill>
                <a:latin typeface="Gill Sans MT" panose="020B0502020104020203" pitchFamily="34" charset="0"/>
              </a:rPr>
              <a:t>place-self: </a:t>
            </a:r>
            <a:r>
              <a:rPr lang="en-US" sz="2000" dirty="0">
                <a:solidFill>
                  <a:srgbClr val="00B050"/>
                </a:solidFill>
                <a:latin typeface="Gill Sans MT" panose="020B0502020104020203" pitchFamily="34" charset="0"/>
              </a:rPr>
              <a:t>algin-self justify-self</a:t>
            </a:r>
            <a:endParaRPr lang="en-US" sz="2000" dirty="0">
              <a:solidFill>
                <a:schemeClr val="tx1"/>
              </a:solidFill>
              <a:latin typeface="Gill Sans MT" panose="020B0502020104020203" pitchFamily="34" charset="0"/>
            </a:endParaRPr>
          </a:p>
        </p:txBody>
      </p:sp>
      <p:sp>
        <p:nvSpPr>
          <p:cNvPr id="11" name="Rectangle 10">
            <a:extLst>
              <a:ext uri="{FF2B5EF4-FFF2-40B4-BE49-F238E27FC236}">
                <a16:creationId xmlns:a16="http://schemas.microsoft.com/office/drawing/2014/main" id="{2457AA4C-A827-D4F6-1F85-6B110C95B0C1}"/>
              </a:ext>
            </a:extLst>
          </p:cNvPr>
          <p:cNvSpPr/>
          <p:nvPr/>
        </p:nvSpPr>
        <p:spPr>
          <a:xfrm>
            <a:off x="2576539" y="2908343"/>
            <a:ext cx="3455097"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Grid Properties – 2 </a:t>
            </a:r>
          </a:p>
        </p:txBody>
      </p:sp>
      <p:sp>
        <p:nvSpPr>
          <p:cNvPr id="12" name="Rectangle 11">
            <a:extLst>
              <a:ext uri="{FF2B5EF4-FFF2-40B4-BE49-F238E27FC236}">
                <a16:creationId xmlns:a16="http://schemas.microsoft.com/office/drawing/2014/main" id="{54ACAFE5-9C39-75F2-2BE1-66512217812F}"/>
              </a:ext>
            </a:extLst>
          </p:cNvPr>
          <p:cNvSpPr/>
          <p:nvPr/>
        </p:nvSpPr>
        <p:spPr>
          <a:xfrm rot="20818582">
            <a:off x="4739881" y="8606019"/>
            <a:ext cx="191754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highlight>
                  <a:srgbClr val="FFFF00"/>
                </a:highlight>
                <a:latin typeface="Aptos" panose="020B0004020202020204" pitchFamily="34" charset="0"/>
              </a:rPr>
              <a:t>Implement this similar with flex</a:t>
            </a:r>
          </a:p>
        </p:txBody>
      </p:sp>
    </p:spTree>
    <p:extLst>
      <p:ext uri="{BB962C8B-B14F-4D97-AF65-F5344CB8AC3E}">
        <p14:creationId xmlns:p14="http://schemas.microsoft.com/office/powerpoint/2010/main" val="425470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7F10B688-9FEC-414C-C4B6-AD2A7BE7A51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A683FEC-9BF2-F629-CEE8-10BB102E697F}"/>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816901E-A883-6EE5-F6F9-D59E5A6520F6}"/>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F4434B8F-CFCB-958F-CEE6-E20FADED892C}"/>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6818B97-FDF8-AAD1-3F31-FEB67EDA71C6}"/>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33BBB756-DF89-AEF8-6615-7F082BBFF50A}"/>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9F4308F3-ADB2-BA09-4F3E-D13593396CF3}"/>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sp>
        <p:nvSpPr>
          <p:cNvPr id="25" name="Rectangle 24">
            <a:extLst>
              <a:ext uri="{FF2B5EF4-FFF2-40B4-BE49-F238E27FC236}">
                <a16:creationId xmlns:a16="http://schemas.microsoft.com/office/drawing/2014/main" id="{E3FE0EA0-37EF-4255-63E0-8F9AB1149F1E}"/>
              </a:ext>
            </a:extLst>
          </p:cNvPr>
          <p:cNvSpPr/>
          <p:nvPr/>
        </p:nvSpPr>
        <p:spPr>
          <a:xfrm>
            <a:off x="232963" y="1017924"/>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CSS Selector</a:t>
            </a:r>
          </a:p>
        </p:txBody>
      </p:sp>
      <p:sp>
        <p:nvSpPr>
          <p:cNvPr id="17" name="Rectangle 16">
            <a:extLst>
              <a:ext uri="{FF2B5EF4-FFF2-40B4-BE49-F238E27FC236}">
                <a16:creationId xmlns:a16="http://schemas.microsoft.com/office/drawing/2014/main" id="{F15B6797-6E4D-4EB3-730E-96E765490A2E}"/>
              </a:ext>
            </a:extLst>
          </p:cNvPr>
          <p:cNvSpPr/>
          <p:nvPr/>
        </p:nvSpPr>
        <p:spPr>
          <a:xfrm>
            <a:off x="232963" y="1746800"/>
            <a:ext cx="4915781" cy="9144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lumMod val="95000"/>
                    <a:lumOff val="5000"/>
                  </a:schemeClr>
                </a:solidFill>
                <a:latin typeface="Aptos" panose="020B0004020202020204" pitchFamily="34" charset="0"/>
              </a:rPr>
              <a:t>CSS selectors </a:t>
            </a:r>
            <a:r>
              <a:rPr lang="en-US" sz="2000" dirty="0">
                <a:solidFill>
                  <a:schemeClr val="tx1">
                    <a:lumMod val="95000"/>
                    <a:lumOff val="5000"/>
                  </a:schemeClr>
                </a:solidFill>
                <a:latin typeface="Aptos" panose="020B0004020202020204" pitchFamily="34" charset="0"/>
              </a:rPr>
              <a:t>are used to "find" (or select) the HTML elements you want to style.</a:t>
            </a:r>
          </a:p>
        </p:txBody>
      </p:sp>
      <p:sp>
        <p:nvSpPr>
          <p:cNvPr id="21" name="Rectangle 20">
            <a:extLst>
              <a:ext uri="{FF2B5EF4-FFF2-40B4-BE49-F238E27FC236}">
                <a16:creationId xmlns:a16="http://schemas.microsoft.com/office/drawing/2014/main" id="{9DF74F9D-5FCA-5A57-BA32-3CDEEB11647F}"/>
              </a:ext>
            </a:extLst>
          </p:cNvPr>
          <p:cNvSpPr/>
          <p:nvPr/>
        </p:nvSpPr>
        <p:spPr>
          <a:xfrm>
            <a:off x="232963" y="2860694"/>
            <a:ext cx="5987013" cy="693972"/>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Simple Selectors - based on element HTML, id, class</a:t>
            </a:r>
          </a:p>
        </p:txBody>
      </p:sp>
      <p:sp>
        <p:nvSpPr>
          <p:cNvPr id="24" name="Rectangle 23">
            <a:extLst>
              <a:ext uri="{FF2B5EF4-FFF2-40B4-BE49-F238E27FC236}">
                <a16:creationId xmlns:a16="http://schemas.microsoft.com/office/drawing/2014/main" id="{8E94A7A8-C030-A05A-A69E-5FE2007156E7}"/>
              </a:ext>
            </a:extLst>
          </p:cNvPr>
          <p:cNvSpPr/>
          <p:nvPr/>
        </p:nvSpPr>
        <p:spPr>
          <a:xfrm>
            <a:off x="232963" y="3602439"/>
            <a:ext cx="6150252" cy="12419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Combinator Selectors - based on relationship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example : descendant (space), child (&gt;), next sibling (+), subsequent-sibling (~) )</a:t>
            </a:r>
          </a:p>
        </p:txBody>
      </p:sp>
      <p:sp>
        <p:nvSpPr>
          <p:cNvPr id="30" name="Rectangle 29">
            <a:extLst>
              <a:ext uri="{FF2B5EF4-FFF2-40B4-BE49-F238E27FC236}">
                <a16:creationId xmlns:a16="http://schemas.microsoft.com/office/drawing/2014/main" id="{172C2144-505F-719D-BCB6-4B2F7154225E}"/>
              </a:ext>
            </a:extLst>
          </p:cNvPr>
          <p:cNvSpPr/>
          <p:nvPr/>
        </p:nvSpPr>
        <p:spPr>
          <a:xfrm>
            <a:off x="232963" y="4857026"/>
            <a:ext cx="5987013" cy="2387835"/>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Pseudo-class Selectors  - based on certain state</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example :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:link, :visited, :hover, :active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err="1">
                <a:solidFill>
                  <a:schemeClr val="tx1">
                    <a:lumMod val="95000"/>
                    <a:lumOff val="5000"/>
                  </a:schemeClr>
                </a:solidFill>
                <a:latin typeface="Arial Rounded MT Bold" panose="020F0704030504030204" pitchFamily="34" charset="0"/>
                <a:cs typeface="Arial" panose="020B0604020202020204" pitchFamily="34" charset="0"/>
              </a:rPr>
              <a:t>input:focus</a:t>
            </a:r>
            <a:endParaRPr lang="en-US" sz="1801" dirty="0">
              <a:solidFill>
                <a:schemeClr val="tx1">
                  <a:lumMod val="95000"/>
                  <a:lumOff val="5000"/>
                </a:schemeClr>
              </a:solidFill>
              <a:latin typeface="Arial Rounded MT Bold" panose="020F0704030504030204" pitchFamily="34" charset="0"/>
              <a:cs typeface="Arial" panose="020B0604020202020204" pitchFamily="34" charset="0"/>
            </a:endParaRPr>
          </a:p>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:first-of-type, :last-of-type</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:first-child, :last-child, :nth-child(n), :nth-child(odd | even) </a:t>
            </a:r>
          </a:p>
        </p:txBody>
      </p:sp>
      <p:sp>
        <p:nvSpPr>
          <p:cNvPr id="3" name="Rectangle 2">
            <a:extLst>
              <a:ext uri="{FF2B5EF4-FFF2-40B4-BE49-F238E27FC236}">
                <a16:creationId xmlns:a16="http://schemas.microsoft.com/office/drawing/2014/main" id="{AA2AAA02-67D9-29C4-629C-7A211C41B340}"/>
              </a:ext>
            </a:extLst>
          </p:cNvPr>
          <p:cNvSpPr/>
          <p:nvPr/>
        </p:nvSpPr>
        <p:spPr>
          <a:xfrm>
            <a:off x="225231" y="7281908"/>
            <a:ext cx="5987013" cy="2646144"/>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err="1">
                <a:solidFill>
                  <a:schemeClr val="tx1">
                    <a:lumMod val="95000"/>
                    <a:lumOff val="5000"/>
                  </a:schemeClr>
                </a:solidFill>
                <a:latin typeface="Arial Rounded MT Bold" panose="020F0704030504030204" pitchFamily="34" charset="0"/>
                <a:cs typeface="Arial" panose="020B0604020202020204" pitchFamily="34" charset="0"/>
              </a:rPr>
              <a:t>Psuedo</a:t>
            </a:r>
            <a:r>
              <a:rPr lang="en-US" sz="1801" dirty="0">
                <a:solidFill>
                  <a:schemeClr val="tx1">
                    <a:lumMod val="95000"/>
                    <a:lumOff val="5000"/>
                  </a:schemeClr>
                </a:solidFill>
                <a:latin typeface="Arial Rounded MT Bold" panose="020F0704030504030204" pitchFamily="34" charset="0"/>
                <a:cs typeface="Arial" panose="020B0604020202020204" pitchFamily="34" charset="0"/>
              </a:rPr>
              <a:t>-elements Selectors (::) – style a part of element</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u="sng" dirty="0">
                <a:solidFill>
                  <a:schemeClr val="tx1">
                    <a:lumMod val="95000"/>
                    <a:lumOff val="5000"/>
                  </a:schemeClr>
                </a:solidFill>
                <a:latin typeface="Arial Rounded MT Bold" panose="020F0704030504030204" pitchFamily="34" charset="0"/>
                <a:cs typeface="Arial" panose="020B0604020202020204" pitchFamily="34" charset="0"/>
              </a:rPr>
              <a:t>example  :</a:t>
            </a:r>
          </a:p>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::first-line</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::first-letter</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element::before { </a:t>
            </a:r>
            <a:r>
              <a:rPr lang="en-US" sz="1801" dirty="0" err="1">
                <a:solidFill>
                  <a:schemeClr val="tx1">
                    <a:lumMod val="95000"/>
                    <a:lumOff val="5000"/>
                  </a:schemeClr>
                </a:solidFill>
                <a:latin typeface="Arial Rounded MT Bold" panose="020F0704030504030204" pitchFamily="34" charset="0"/>
                <a:cs typeface="Arial" panose="020B0604020202020204" pitchFamily="34" charset="0"/>
              </a:rPr>
              <a:t>content:url</a:t>
            </a:r>
            <a:r>
              <a:rPr lang="en-US" sz="1801" dirty="0">
                <a:solidFill>
                  <a:schemeClr val="tx1">
                    <a:lumMod val="95000"/>
                    <a:lumOff val="5000"/>
                  </a:schemeClr>
                </a:solidFill>
                <a:latin typeface="Arial Rounded MT Bold" panose="020F0704030504030204" pitchFamily="34" charset="0"/>
                <a:cs typeface="Arial" panose="020B0604020202020204" pitchFamily="34" charset="0"/>
              </a:rPr>
              <a:t>();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element::after { </a:t>
            </a:r>
            <a:r>
              <a:rPr lang="en-US" sz="1801" dirty="0" err="1">
                <a:solidFill>
                  <a:schemeClr val="tx1">
                    <a:lumMod val="95000"/>
                    <a:lumOff val="5000"/>
                  </a:schemeClr>
                </a:solidFill>
                <a:latin typeface="Arial Rounded MT Bold" panose="020F0704030504030204" pitchFamily="34" charset="0"/>
                <a:cs typeface="Arial" panose="020B0604020202020204" pitchFamily="34" charset="0"/>
              </a:rPr>
              <a:t>content:url</a:t>
            </a:r>
            <a:r>
              <a:rPr lang="en-US" sz="1801" dirty="0">
                <a:solidFill>
                  <a:schemeClr val="tx1">
                    <a:lumMod val="95000"/>
                    <a:lumOff val="5000"/>
                  </a:schemeClr>
                </a:solidFill>
                <a:latin typeface="Arial Rounded MT Bold" panose="020F0704030504030204" pitchFamily="34" charset="0"/>
                <a:cs typeface="Arial" panose="020B0604020202020204" pitchFamily="34" charset="0"/>
              </a:rPr>
              <a:t>();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::backdrop</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::selection </a:t>
            </a:r>
          </a:p>
        </p:txBody>
      </p:sp>
      <p:sp>
        <p:nvSpPr>
          <p:cNvPr id="4" name="Rectangle 3">
            <a:extLst>
              <a:ext uri="{FF2B5EF4-FFF2-40B4-BE49-F238E27FC236}">
                <a16:creationId xmlns:a16="http://schemas.microsoft.com/office/drawing/2014/main" id="{9EF562C3-2F57-6591-B678-4793AFEAD134}"/>
              </a:ext>
            </a:extLst>
          </p:cNvPr>
          <p:cNvSpPr/>
          <p:nvPr/>
        </p:nvSpPr>
        <p:spPr>
          <a:xfrm>
            <a:off x="225231" y="9999302"/>
            <a:ext cx="5987013" cy="145775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[Attribute] Selectors  – based on attribute</a:t>
            </a:r>
          </a:p>
          <a:p>
            <a:r>
              <a:rPr lang="en-US" sz="1801" dirty="0">
                <a:solidFill>
                  <a:schemeClr val="tx1">
                    <a:lumMod val="95000"/>
                    <a:lumOff val="5000"/>
                  </a:schemeClr>
                </a:solidFill>
                <a:latin typeface="Arial Rounded MT Bold" panose="020F0704030504030204" pitchFamily="34" charset="0"/>
                <a:cs typeface="Arial" panose="020B0604020202020204" pitchFamily="34" charset="0"/>
              </a:rPr>
              <a:t>[attribute],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[attribute=“value”],  </a:t>
            </a:r>
            <a:br>
              <a:rPr lang="en-US" sz="1801" dirty="0">
                <a:solidFill>
                  <a:schemeClr val="tx1">
                    <a:lumMod val="95000"/>
                    <a:lumOff val="5000"/>
                  </a:schemeClr>
                </a:solidFill>
                <a:latin typeface="Arial Rounded MT Bold" panose="020F0704030504030204" pitchFamily="34" charset="0"/>
                <a:cs typeface="Arial" panose="020B0604020202020204" pitchFamily="34" charset="0"/>
              </a:rPr>
            </a:br>
            <a:r>
              <a:rPr lang="en-US" sz="1801" dirty="0">
                <a:solidFill>
                  <a:schemeClr val="tx1">
                    <a:lumMod val="95000"/>
                    <a:lumOff val="5000"/>
                  </a:schemeClr>
                </a:solidFill>
                <a:latin typeface="Arial Rounded MT Bold" panose="020F0704030504030204" pitchFamily="34" charset="0"/>
                <a:cs typeface="Arial" panose="020B0604020202020204" pitchFamily="34" charset="0"/>
              </a:rPr>
              <a:t>[</a:t>
            </a:r>
            <a:r>
              <a:rPr lang="en-US" sz="1801" dirty="0" err="1">
                <a:solidFill>
                  <a:schemeClr val="tx1">
                    <a:lumMod val="95000"/>
                    <a:lumOff val="5000"/>
                  </a:schemeClr>
                </a:solidFill>
                <a:latin typeface="Arial Rounded MT Bold" panose="020F0704030504030204" pitchFamily="34" charset="0"/>
                <a:cs typeface="Arial" panose="020B0604020202020204" pitchFamily="34" charset="0"/>
              </a:rPr>
              <a:t>atttribute</a:t>
            </a:r>
            <a:r>
              <a:rPr lang="en-US" sz="1801" dirty="0">
                <a:solidFill>
                  <a:schemeClr val="tx1">
                    <a:lumMod val="95000"/>
                    <a:lumOff val="5000"/>
                  </a:schemeClr>
                </a:solidFill>
                <a:latin typeface="Arial Rounded MT Bold" panose="020F0704030504030204" pitchFamily="34" charset="0"/>
                <a:cs typeface="Arial" panose="020B0604020202020204" pitchFamily="34" charset="0"/>
              </a:rPr>
              <a:t>$=“value”]</a:t>
            </a:r>
          </a:p>
        </p:txBody>
      </p:sp>
    </p:spTree>
    <p:extLst>
      <p:ext uri="{BB962C8B-B14F-4D97-AF65-F5344CB8AC3E}">
        <p14:creationId xmlns:p14="http://schemas.microsoft.com/office/powerpoint/2010/main" val="3892241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A823BE5-3211-A230-05AC-DABE5816CD7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CD614D01-FFEA-3015-C19F-89E3FBB2D571}"/>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2173C1A4-1CE4-D286-3D2B-B494502D839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41B4D7AF-AC5C-4FD2-EEF9-E2CD4109DC34}"/>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6B8D3FC5-473D-7C16-95CD-9D6C35D1DCB6}"/>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F70D85E5-64CA-3DB6-886B-9835221C550B}"/>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C9422552-33DE-DBF2-0D08-398587342ED5}"/>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28C73611-8EBB-4D54-0B6B-FB6128FD7A4F}"/>
              </a:ext>
            </a:extLst>
          </p:cNvPr>
          <p:cNvSpPr/>
          <p:nvPr/>
        </p:nvSpPr>
        <p:spPr>
          <a:xfrm>
            <a:off x="1986280" y="3961021"/>
            <a:ext cx="2885440" cy="6400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EXCERSICE GRID</a:t>
            </a:r>
          </a:p>
        </p:txBody>
      </p:sp>
      <p:grpSp>
        <p:nvGrpSpPr>
          <p:cNvPr id="53" name="Group 52">
            <a:extLst>
              <a:ext uri="{FF2B5EF4-FFF2-40B4-BE49-F238E27FC236}">
                <a16:creationId xmlns:a16="http://schemas.microsoft.com/office/drawing/2014/main" id="{8C1ECBB8-08A0-EB02-9E45-32CC71C2BD48}"/>
              </a:ext>
            </a:extLst>
          </p:cNvPr>
          <p:cNvGrpSpPr/>
          <p:nvPr/>
        </p:nvGrpSpPr>
        <p:grpSpPr>
          <a:xfrm>
            <a:off x="540589" y="4739725"/>
            <a:ext cx="5776822" cy="1996352"/>
            <a:chOff x="634830" y="2535915"/>
            <a:chExt cx="7311323" cy="2699144"/>
          </a:xfrm>
        </p:grpSpPr>
        <p:pic>
          <p:nvPicPr>
            <p:cNvPr id="33" name="Picture 32">
              <a:extLst>
                <a:ext uri="{FF2B5EF4-FFF2-40B4-BE49-F238E27FC236}">
                  <a16:creationId xmlns:a16="http://schemas.microsoft.com/office/drawing/2014/main" id="{63FD5203-5370-19DD-3124-8C5C3E2F7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830" y="2535916"/>
              <a:ext cx="3975100" cy="2650067"/>
            </a:xfrm>
            <a:prstGeom prst="rect">
              <a:avLst/>
            </a:prstGeom>
          </p:spPr>
        </p:pic>
        <p:pic>
          <p:nvPicPr>
            <p:cNvPr id="45" name="Picture 44">
              <a:extLst>
                <a:ext uri="{FF2B5EF4-FFF2-40B4-BE49-F238E27FC236}">
                  <a16:creationId xmlns:a16="http://schemas.microsoft.com/office/drawing/2014/main" id="{C07012EB-9F52-8495-67E7-EFE9B28A7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166" y="2535915"/>
              <a:ext cx="1672365" cy="2650067"/>
            </a:xfrm>
            <a:prstGeom prst="rect">
              <a:avLst/>
            </a:prstGeom>
          </p:spPr>
        </p:pic>
        <p:pic>
          <p:nvPicPr>
            <p:cNvPr id="49" name="Picture 48">
              <a:extLst>
                <a:ext uri="{FF2B5EF4-FFF2-40B4-BE49-F238E27FC236}">
                  <a16:creationId xmlns:a16="http://schemas.microsoft.com/office/drawing/2014/main" id="{E0C67910-705B-6937-031D-5AA07F0D0C64}"/>
                </a:ext>
              </a:extLst>
            </p:cNvPr>
            <p:cNvPicPr>
              <a:picLocks noChangeAspect="1"/>
            </p:cNvPicPr>
            <p:nvPr/>
          </p:nvPicPr>
          <p:blipFill>
            <a:blip r:embed="rId4">
              <a:extLst>
                <a:ext uri="{28A0092B-C50C-407E-A947-70E740481C1C}">
                  <a14:useLocalDpi xmlns:a14="http://schemas.microsoft.com/office/drawing/2010/main" val="0"/>
                </a:ext>
              </a:extLst>
            </a:blip>
            <a:srcRect l="22540" t="728" r="1470" b="-728"/>
            <a:stretch>
              <a:fillRect/>
            </a:stretch>
          </p:blipFill>
          <p:spPr>
            <a:xfrm>
              <a:off x="6568767" y="2535915"/>
              <a:ext cx="1377386" cy="1280492"/>
            </a:xfrm>
            <a:prstGeom prst="rect">
              <a:avLst/>
            </a:prstGeom>
          </p:spPr>
        </p:pic>
        <p:pic>
          <p:nvPicPr>
            <p:cNvPr id="52" name="Picture 51">
              <a:extLst>
                <a:ext uri="{FF2B5EF4-FFF2-40B4-BE49-F238E27FC236}">
                  <a16:creationId xmlns:a16="http://schemas.microsoft.com/office/drawing/2014/main" id="{49CB026D-8C03-030B-A276-135F82B11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767" y="3954567"/>
              <a:ext cx="1377386" cy="1280492"/>
            </a:xfrm>
            <a:prstGeom prst="rect">
              <a:avLst/>
            </a:prstGeom>
          </p:spPr>
        </p:pic>
      </p:grpSp>
    </p:spTree>
    <p:extLst>
      <p:ext uri="{BB962C8B-B14F-4D97-AF65-F5344CB8AC3E}">
        <p14:creationId xmlns:p14="http://schemas.microsoft.com/office/powerpoint/2010/main" val="3827629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476421A5-5634-C9EC-1A7D-6587104E3E0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935FABF-16D4-AADF-3CD7-6F66AABE61B9}"/>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119231F9-F5B4-2ECA-69AF-2A4301385558}"/>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3AC1676-6EAE-9565-0B16-9D300A89D2B0}"/>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0AD11605-A2CF-4F6B-DD0E-E60263ECFBC3}"/>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5F8FB949-838D-C404-EAED-5273080E4353}"/>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F81794AC-9A2E-24D9-F93D-0130EE72CEC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29" name="Group 28">
            <a:extLst>
              <a:ext uri="{FF2B5EF4-FFF2-40B4-BE49-F238E27FC236}">
                <a16:creationId xmlns:a16="http://schemas.microsoft.com/office/drawing/2014/main" id="{F4712D21-7671-354F-FD86-C23CE5929A28}"/>
              </a:ext>
            </a:extLst>
          </p:cNvPr>
          <p:cNvGrpSpPr/>
          <p:nvPr/>
        </p:nvGrpSpPr>
        <p:grpSpPr>
          <a:xfrm>
            <a:off x="171969" y="1727088"/>
            <a:ext cx="6413984" cy="4628144"/>
            <a:chOff x="192116" y="1094623"/>
            <a:chExt cx="6413984" cy="4628144"/>
          </a:xfrm>
        </p:grpSpPr>
        <p:grpSp>
          <p:nvGrpSpPr>
            <p:cNvPr id="27" name="Group 26">
              <a:extLst>
                <a:ext uri="{FF2B5EF4-FFF2-40B4-BE49-F238E27FC236}">
                  <a16:creationId xmlns:a16="http://schemas.microsoft.com/office/drawing/2014/main" id="{CE94A787-9537-36F6-FEE8-3EFD757AFE27}"/>
                </a:ext>
              </a:extLst>
            </p:cNvPr>
            <p:cNvGrpSpPr/>
            <p:nvPr/>
          </p:nvGrpSpPr>
          <p:grpSpPr>
            <a:xfrm>
              <a:off x="2064758" y="4649198"/>
              <a:ext cx="2851699" cy="1073569"/>
              <a:chOff x="1995184" y="4892670"/>
              <a:chExt cx="2851699" cy="1073569"/>
            </a:xfrm>
            <a:solidFill>
              <a:schemeClr val="tx2">
                <a:lumMod val="40000"/>
                <a:lumOff val="60000"/>
              </a:schemeClr>
            </a:solidFill>
          </p:grpSpPr>
          <p:sp>
            <p:nvSpPr>
              <p:cNvPr id="25" name="Oval 24">
                <a:extLst>
                  <a:ext uri="{FF2B5EF4-FFF2-40B4-BE49-F238E27FC236}">
                    <a16:creationId xmlns:a16="http://schemas.microsoft.com/office/drawing/2014/main" id="{096A8AD5-1179-8010-7F7F-21EB1373C639}"/>
                  </a:ext>
                </a:extLst>
              </p:cNvPr>
              <p:cNvSpPr/>
              <p:nvPr/>
            </p:nvSpPr>
            <p:spPr>
              <a:xfrm>
                <a:off x="1995184" y="5441456"/>
                <a:ext cx="2851699" cy="524783"/>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 name="Isosceles Triangle 2">
                <a:extLst>
                  <a:ext uri="{FF2B5EF4-FFF2-40B4-BE49-F238E27FC236}">
                    <a16:creationId xmlns:a16="http://schemas.microsoft.com/office/drawing/2014/main" id="{FDA8849E-63B3-3640-FC9E-675188984C65}"/>
                  </a:ext>
                </a:extLst>
              </p:cNvPr>
              <p:cNvSpPr/>
              <p:nvPr/>
            </p:nvSpPr>
            <p:spPr>
              <a:xfrm>
                <a:off x="2812774" y="4892670"/>
                <a:ext cx="1060704" cy="914400"/>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24" name="Group 23">
              <a:extLst>
                <a:ext uri="{FF2B5EF4-FFF2-40B4-BE49-F238E27FC236}">
                  <a16:creationId xmlns:a16="http://schemas.microsoft.com/office/drawing/2014/main" id="{0CE2856A-4734-DB00-D480-F283B895E14A}"/>
                </a:ext>
              </a:extLst>
            </p:cNvPr>
            <p:cNvGrpSpPr/>
            <p:nvPr/>
          </p:nvGrpSpPr>
          <p:grpSpPr>
            <a:xfrm>
              <a:off x="192116" y="1094623"/>
              <a:ext cx="6413984" cy="3807007"/>
              <a:chOff x="192116" y="1094623"/>
              <a:chExt cx="6413984" cy="3807007"/>
            </a:xfrm>
          </p:grpSpPr>
          <p:sp>
            <p:nvSpPr>
              <p:cNvPr id="22" name="Rectangle: Rounded Corners 21">
                <a:extLst>
                  <a:ext uri="{FF2B5EF4-FFF2-40B4-BE49-F238E27FC236}">
                    <a16:creationId xmlns:a16="http://schemas.microsoft.com/office/drawing/2014/main" id="{7BDB6D19-BC88-F5BA-C0F7-A2810D402345}"/>
                  </a:ext>
                </a:extLst>
              </p:cNvPr>
              <p:cNvSpPr/>
              <p:nvPr/>
            </p:nvSpPr>
            <p:spPr>
              <a:xfrm>
                <a:off x="192116" y="1094623"/>
                <a:ext cx="6413984" cy="3807007"/>
              </a:xfrm>
              <a:prstGeom prst="roundRect">
                <a:avLst>
                  <a:gd name="adj" fmla="val 544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21" name="Picture 20">
                <a:extLst>
                  <a:ext uri="{FF2B5EF4-FFF2-40B4-BE49-F238E27FC236}">
                    <a16:creationId xmlns:a16="http://schemas.microsoft.com/office/drawing/2014/main" id="{A28F8F92-60B8-9372-AFD6-C835FA4F6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18" y="1299783"/>
                <a:ext cx="6096000" cy="3429000"/>
              </a:xfrm>
              <a:prstGeom prst="rect">
                <a:avLst/>
              </a:prstGeom>
            </p:spPr>
          </p:pic>
        </p:grpSp>
      </p:grpSp>
      <p:grpSp>
        <p:nvGrpSpPr>
          <p:cNvPr id="28" name="Group 27">
            <a:extLst>
              <a:ext uri="{FF2B5EF4-FFF2-40B4-BE49-F238E27FC236}">
                <a16:creationId xmlns:a16="http://schemas.microsoft.com/office/drawing/2014/main" id="{A5A970F0-8646-FEC5-7802-2E2F4F4A94D9}"/>
              </a:ext>
            </a:extLst>
          </p:cNvPr>
          <p:cNvGrpSpPr/>
          <p:nvPr/>
        </p:nvGrpSpPr>
        <p:grpSpPr>
          <a:xfrm>
            <a:off x="586169" y="5718234"/>
            <a:ext cx="2137659" cy="3700935"/>
            <a:chOff x="2773347" y="3765446"/>
            <a:chExt cx="2137660" cy="4036622"/>
          </a:xfrm>
        </p:grpSpPr>
        <p:grpSp>
          <p:nvGrpSpPr>
            <p:cNvPr id="31" name="Group 30">
              <a:extLst>
                <a:ext uri="{FF2B5EF4-FFF2-40B4-BE49-F238E27FC236}">
                  <a16:creationId xmlns:a16="http://schemas.microsoft.com/office/drawing/2014/main" id="{29F46BC8-92A0-511D-8324-0EAA2D3C8D68}"/>
                </a:ext>
              </a:extLst>
            </p:cNvPr>
            <p:cNvGrpSpPr/>
            <p:nvPr/>
          </p:nvGrpSpPr>
          <p:grpSpPr>
            <a:xfrm>
              <a:off x="4538929" y="4580239"/>
              <a:ext cx="372078" cy="1474341"/>
              <a:chOff x="3837800" y="4617907"/>
              <a:chExt cx="448243" cy="1474341"/>
            </a:xfrm>
          </p:grpSpPr>
          <p:sp>
            <p:nvSpPr>
              <p:cNvPr id="35" name="Rectangle: Rounded Corners 34">
                <a:extLst>
                  <a:ext uri="{FF2B5EF4-FFF2-40B4-BE49-F238E27FC236}">
                    <a16:creationId xmlns:a16="http://schemas.microsoft.com/office/drawing/2014/main" id="{E56FD763-B44D-4B14-5DE3-E40584E67CA9}"/>
                  </a:ext>
                </a:extLst>
              </p:cNvPr>
              <p:cNvSpPr/>
              <p:nvPr/>
            </p:nvSpPr>
            <p:spPr>
              <a:xfrm>
                <a:off x="3837800" y="4617907"/>
                <a:ext cx="448243" cy="9144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0" name="Rectangle: Rounded Corners 39">
                <a:extLst>
                  <a:ext uri="{FF2B5EF4-FFF2-40B4-BE49-F238E27FC236}">
                    <a16:creationId xmlns:a16="http://schemas.microsoft.com/office/drawing/2014/main" id="{53018958-3ED5-B07A-9DE1-34CCEE055B9C}"/>
                  </a:ext>
                </a:extLst>
              </p:cNvPr>
              <p:cNvSpPr/>
              <p:nvPr/>
            </p:nvSpPr>
            <p:spPr>
              <a:xfrm>
                <a:off x="4009737" y="5683079"/>
                <a:ext cx="264283" cy="40916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32" name="Rectangle: Rounded Corners 31">
              <a:extLst>
                <a:ext uri="{FF2B5EF4-FFF2-40B4-BE49-F238E27FC236}">
                  <a16:creationId xmlns:a16="http://schemas.microsoft.com/office/drawing/2014/main" id="{FD382B1F-CCEE-4AD9-7C6E-9EE74D6370CC}"/>
                </a:ext>
              </a:extLst>
            </p:cNvPr>
            <p:cNvSpPr/>
            <p:nvPr/>
          </p:nvSpPr>
          <p:spPr>
            <a:xfrm>
              <a:off x="2773347" y="3765446"/>
              <a:ext cx="2082490" cy="4036622"/>
            </a:xfrm>
            <a:prstGeom prst="roundRect">
              <a:avLst>
                <a:gd name="adj" fmla="val 735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4" name="Picture 3">
              <a:extLst>
                <a:ext uri="{FF2B5EF4-FFF2-40B4-BE49-F238E27FC236}">
                  <a16:creationId xmlns:a16="http://schemas.microsoft.com/office/drawing/2014/main" id="{593B3E25-8643-353A-CFD1-44337BA75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903" y="4019767"/>
              <a:ext cx="1831379" cy="3377986"/>
            </a:xfrm>
            <a:prstGeom prst="rect">
              <a:avLst/>
            </a:prstGeom>
          </p:spPr>
        </p:pic>
        <p:sp>
          <p:nvSpPr>
            <p:cNvPr id="34" name="Oval 33">
              <a:extLst>
                <a:ext uri="{FF2B5EF4-FFF2-40B4-BE49-F238E27FC236}">
                  <a16:creationId xmlns:a16="http://schemas.microsoft.com/office/drawing/2014/main" id="{18F6346B-CF5E-6DA4-79D1-F0C1E11C23BA}"/>
                </a:ext>
              </a:extLst>
            </p:cNvPr>
            <p:cNvSpPr/>
            <p:nvPr/>
          </p:nvSpPr>
          <p:spPr>
            <a:xfrm>
              <a:off x="3734797" y="3920032"/>
              <a:ext cx="128024" cy="15702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43" name="Rectangle 42">
            <a:extLst>
              <a:ext uri="{FF2B5EF4-FFF2-40B4-BE49-F238E27FC236}">
                <a16:creationId xmlns:a16="http://schemas.microsoft.com/office/drawing/2014/main" id="{A0FCCA8B-D1A1-9D56-4DFF-B95DB688A637}"/>
              </a:ext>
            </a:extLst>
          </p:cNvPr>
          <p:cNvSpPr/>
          <p:nvPr/>
        </p:nvSpPr>
        <p:spPr>
          <a:xfrm>
            <a:off x="418667" y="1526679"/>
            <a:ext cx="3687593" cy="49525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ahnschrift" panose="020B0502040204020203" pitchFamily="34" charset="0"/>
              </a:rPr>
              <a:t>https://josserich.github.io</a:t>
            </a:r>
          </a:p>
        </p:txBody>
      </p:sp>
      <p:sp>
        <p:nvSpPr>
          <p:cNvPr id="12" name="Arrow: Curved Right 11">
            <a:extLst>
              <a:ext uri="{FF2B5EF4-FFF2-40B4-BE49-F238E27FC236}">
                <a16:creationId xmlns:a16="http://schemas.microsoft.com/office/drawing/2014/main" id="{CD0544FA-D035-361A-2A0C-A8AA2F87BC85}"/>
              </a:ext>
            </a:extLst>
          </p:cNvPr>
          <p:cNvSpPr/>
          <p:nvPr/>
        </p:nvSpPr>
        <p:spPr>
          <a:xfrm rot="5400000">
            <a:off x="1022874" y="4288308"/>
            <a:ext cx="1203549" cy="1216152"/>
          </a:xfrm>
          <a:prstGeom prst="curvedRightArrow">
            <a:avLst>
              <a:gd name="adj1" fmla="val 25000"/>
              <a:gd name="adj2" fmla="val 4806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8" name="Group 17">
            <a:extLst>
              <a:ext uri="{FF2B5EF4-FFF2-40B4-BE49-F238E27FC236}">
                <a16:creationId xmlns:a16="http://schemas.microsoft.com/office/drawing/2014/main" id="{49310A3D-BF5C-B430-F80B-C708EFD5DE4D}"/>
              </a:ext>
            </a:extLst>
          </p:cNvPr>
          <p:cNvGrpSpPr/>
          <p:nvPr/>
        </p:nvGrpSpPr>
        <p:grpSpPr>
          <a:xfrm>
            <a:off x="4134170" y="4531353"/>
            <a:ext cx="2367883" cy="6651063"/>
            <a:chOff x="4134170" y="4531353"/>
            <a:chExt cx="2367883" cy="6651063"/>
          </a:xfrm>
        </p:grpSpPr>
        <p:sp>
          <p:nvSpPr>
            <p:cNvPr id="13" name="Arrow: Curved Right 12">
              <a:extLst>
                <a:ext uri="{FF2B5EF4-FFF2-40B4-BE49-F238E27FC236}">
                  <a16:creationId xmlns:a16="http://schemas.microsoft.com/office/drawing/2014/main" id="{C8995746-A173-8166-5E5A-1936E2FCE929}"/>
                </a:ext>
              </a:extLst>
            </p:cNvPr>
            <p:cNvSpPr/>
            <p:nvPr/>
          </p:nvSpPr>
          <p:spPr>
            <a:xfrm rot="16200000" flipH="1">
              <a:off x="4285047" y="4380476"/>
              <a:ext cx="914400" cy="1216153"/>
            </a:xfrm>
            <a:prstGeom prst="curvedRightArrow">
              <a:avLst>
                <a:gd name="adj1" fmla="val 25000"/>
                <a:gd name="adj2" fmla="val 48062"/>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AF33BD96-F34B-E975-ACD3-3343061AA0F0}"/>
                </a:ext>
              </a:extLst>
            </p:cNvPr>
            <p:cNvGrpSpPr/>
            <p:nvPr/>
          </p:nvGrpSpPr>
          <p:grpSpPr>
            <a:xfrm>
              <a:off x="4134171" y="5690308"/>
              <a:ext cx="2367882" cy="5492108"/>
              <a:chOff x="4134171" y="5690308"/>
              <a:chExt cx="2367882" cy="5492108"/>
            </a:xfrm>
          </p:grpSpPr>
          <p:grpSp>
            <p:nvGrpSpPr>
              <p:cNvPr id="17" name="Group 16">
                <a:extLst>
                  <a:ext uri="{FF2B5EF4-FFF2-40B4-BE49-F238E27FC236}">
                    <a16:creationId xmlns:a16="http://schemas.microsoft.com/office/drawing/2014/main" id="{4A1192A8-44BB-8C3A-AE28-8164D054A506}"/>
                  </a:ext>
                </a:extLst>
              </p:cNvPr>
              <p:cNvGrpSpPr/>
              <p:nvPr/>
            </p:nvGrpSpPr>
            <p:grpSpPr>
              <a:xfrm>
                <a:off x="4134171" y="5690308"/>
                <a:ext cx="2137660" cy="3700935"/>
                <a:chOff x="6339564" y="2143760"/>
                <a:chExt cx="2137661" cy="3700935"/>
              </a:xfrm>
            </p:grpSpPr>
            <p:grpSp>
              <p:nvGrpSpPr>
                <p:cNvPr id="39" name="Group 38">
                  <a:extLst>
                    <a:ext uri="{FF2B5EF4-FFF2-40B4-BE49-F238E27FC236}">
                      <a16:creationId xmlns:a16="http://schemas.microsoft.com/office/drawing/2014/main" id="{EE4016D9-9750-FCC4-F46C-CAF466851D1E}"/>
                    </a:ext>
                  </a:extLst>
                </p:cNvPr>
                <p:cNvGrpSpPr/>
                <p:nvPr/>
              </p:nvGrpSpPr>
              <p:grpSpPr>
                <a:xfrm>
                  <a:off x="8105147" y="2890795"/>
                  <a:ext cx="372078" cy="1351733"/>
                  <a:chOff x="8134028" y="3000569"/>
                  <a:chExt cx="448243" cy="1474340"/>
                </a:xfrm>
              </p:grpSpPr>
              <p:sp>
                <p:nvSpPr>
                  <p:cNvPr id="36" name="Rectangle: Rounded Corners 35">
                    <a:extLst>
                      <a:ext uri="{FF2B5EF4-FFF2-40B4-BE49-F238E27FC236}">
                        <a16:creationId xmlns:a16="http://schemas.microsoft.com/office/drawing/2014/main" id="{B4849ACF-8954-DC87-2E6A-12FF260549DD}"/>
                      </a:ext>
                    </a:extLst>
                  </p:cNvPr>
                  <p:cNvSpPr/>
                  <p:nvPr/>
                </p:nvSpPr>
                <p:spPr>
                  <a:xfrm>
                    <a:off x="8134028" y="3000569"/>
                    <a:ext cx="448243" cy="91440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Rounded Corners 37">
                    <a:extLst>
                      <a:ext uri="{FF2B5EF4-FFF2-40B4-BE49-F238E27FC236}">
                        <a16:creationId xmlns:a16="http://schemas.microsoft.com/office/drawing/2014/main" id="{00997D00-D2B4-F6C5-2586-0C43798298EF}"/>
                      </a:ext>
                    </a:extLst>
                  </p:cNvPr>
                  <p:cNvSpPr/>
                  <p:nvPr/>
                </p:nvSpPr>
                <p:spPr>
                  <a:xfrm>
                    <a:off x="8305963" y="4065740"/>
                    <a:ext cx="264283" cy="409169"/>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30" name="Rectangle: Rounded Corners 29">
                  <a:extLst>
                    <a:ext uri="{FF2B5EF4-FFF2-40B4-BE49-F238E27FC236}">
                      <a16:creationId xmlns:a16="http://schemas.microsoft.com/office/drawing/2014/main" id="{C9938EC2-5338-EB5B-BC8B-226847237FF5}"/>
                    </a:ext>
                  </a:extLst>
                </p:cNvPr>
                <p:cNvSpPr/>
                <p:nvPr/>
              </p:nvSpPr>
              <p:spPr>
                <a:xfrm>
                  <a:off x="6339564" y="2143760"/>
                  <a:ext cx="2082490" cy="3700935"/>
                </a:xfrm>
                <a:prstGeom prst="roundRect">
                  <a:avLst>
                    <a:gd name="adj" fmla="val 735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1" name="Picture 10">
                  <a:extLst>
                    <a:ext uri="{FF2B5EF4-FFF2-40B4-BE49-F238E27FC236}">
                      <a16:creationId xmlns:a16="http://schemas.microsoft.com/office/drawing/2014/main" id="{68A313FB-D3E6-BB8D-B15D-D100464FC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59" y="2391022"/>
                  <a:ext cx="1837112" cy="3096000"/>
                </a:xfrm>
                <a:prstGeom prst="rect">
                  <a:avLst/>
                </a:prstGeom>
              </p:spPr>
            </p:pic>
            <p:sp>
              <p:nvSpPr>
                <p:cNvPr id="41" name="Oval 40">
                  <a:extLst>
                    <a:ext uri="{FF2B5EF4-FFF2-40B4-BE49-F238E27FC236}">
                      <a16:creationId xmlns:a16="http://schemas.microsoft.com/office/drawing/2014/main" id="{A15D8EFB-1D3B-AFF8-3320-520B8E049802}"/>
                    </a:ext>
                  </a:extLst>
                </p:cNvPr>
                <p:cNvSpPr/>
                <p:nvPr/>
              </p:nvSpPr>
              <p:spPr>
                <a:xfrm>
                  <a:off x="7301012" y="2285492"/>
                  <a:ext cx="128024" cy="14396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14" name="Multiplication Sign 13">
                <a:extLst>
                  <a:ext uri="{FF2B5EF4-FFF2-40B4-BE49-F238E27FC236}">
                    <a16:creationId xmlns:a16="http://schemas.microsoft.com/office/drawing/2014/main" id="{0D212B39-9146-DAB2-825F-0AB50482B710}"/>
                  </a:ext>
                </a:extLst>
              </p:cNvPr>
              <p:cNvSpPr/>
              <p:nvPr/>
            </p:nvSpPr>
            <p:spPr>
              <a:xfrm>
                <a:off x="4766443" y="9747557"/>
                <a:ext cx="914400" cy="91440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119577B-765A-8334-19CD-1B6E8A7D7FA4}"/>
                  </a:ext>
                </a:extLst>
              </p:cNvPr>
              <p:cNvSpPr/>
              <p:nvPr/>
            </p:nvSpPr>
            <p:spPr>
              <a:xfrm>
                <a:off x="4134171" y="10657633"/>
                <a:ext cx="2367882" cy="5247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Bahnschrift" panose="020B0502040204020203" pitchFamily="34" charset="0"/>
                  </a:rPr>
                  <a:t>Not Responsive</a:t>
                </a:r>
              </a:p>
            </p:txBody>
          </p:sp>
        </p:grpSp>
      </p:grpSp>
      <p:grpSp>
        <p:nvGrpSpPr>
          <p:cNvPr id="42" name="Group 41">
            <a:extLst>
              <a:ext uri="{FF2B5EF4-FFF2-40B4-BE49-F238E27FC236}">
                <a16:creationId xmlns:a16="http://schemas.microsoft.com/office/drawing/2014/main" id="{0605EF3F-B8E8-5010-C2C0-8C6B97373E32}"/>
              </a:ext>
            </a:extLst>
          </p:cNvPr>
          <p:cNvGrpSpPr/>
          <p:nvPr/>
        </p:nvGrpSpPr>
        <p:grpSpPr>
          <a:xfrm>
            <a:off x="647430" y="9919216"/>
            <a:ext cx="1842710" cy="1106529"/>
            <a:chOff x="985628" y="10259752"/>
            <a:chExt cx="1842710" cy="1106529"/>
          </a:xfrm>
        </p:grpSpPr>
        <p:grpSp>
          <p:nvGrpSpPr>
            <p:cNvPr id="23" name="Group 22">
              <a:extLst>
                <a:ext uri="{FF2B5EF4-FFF2-40B4-BE49-F238E27FC236}">
                  <a16:creationId xmlns:a16="http://schemas.microsoft.com/office/drawing/2014/main" id="{62A86594-C73E-5EF6-37F9-71C1C9771C5A}"/>
                </a:ext>
              </a:extLst>
            </p:cNvPr>
            <p:cNvGrpSpPr/>
            <p:nvPr/>
          </p:nvGrpSpPr>
          <p:grpSpPr>
            <a:xfrm>
              <a:off x="1573219" y="10259752"/>
              <a:ext cx="1198487" cy="524784"/>
              <a:chOff x="846124" y="10212208"/>
              <a:chExt cx="1771947" cy="914400"/>
            </a:xfrm>
          </p:grpSpPr>
          <p:sp>
            <p:nvSpPr>
              <p:cNvPr id="19" name="Rectangle 18">
                <a:extLst>
                  <a:ext uri="{FF2B5EF4-FFF2-40B4-BE49-F238E27FC236}">
                    <a16:creationId xmlns:a16="http://schemas.microsoft.com/office/drawing/2014/main" id="{A030A77F-0559-84AE-981D-F57BCB250589}"/>
                  </a:ext>
                </a:extLst>
              </p:cNvPr>
              <p:cNvSpPr/>
              <p:nvPr/>
            </p:nvSpPr>
            <p:spPr>
              <a:xfrm rot="19218082">
                <a:off x="846124" y="10212208"/>
                <a:ext cx="334620" cy="914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D230840-75E1-B9FB-8E01-CC94745B6FCA}"/>
                  </a:ext>
                </a:extLst>
              </p:cNvPr>
              <p:cNvSpPr/>
              <p:nvPr/>
            </p:nvSpPr>
            <p:spPr>
              <a:xfrm rot="13621732">
                <a:off x="1586009" y="9555837"/>
                <a:ext cx="321677" cy="174244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7AC32805-9EB4-DFC9-E9E2-C7995CFBB6CB}"/>
                </a:ext>
              </a:extLst>
            </p:cNvPr>
            <p:cNvSpPr/>
            <p:nvPr/>
          </p:nvSpPr>
          <p:spPr>
            <a:xfrm>
              <a:off x="985628" y="10894584"/>
              <a:ext cx="1842710" cy="4716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latin typeface="Berlin Sans FB" panose="020E0602020502020306" pitchFamily="34" charset="0"/>
                </a:rPr>
                <a:t>Responsive</a:t>
              </a:r>
            </a:p>
          </p:txBody>
        </p:sp>
      </p:grpSp>
    </p:spTree>
    <p:extLst>
      <p:ext uri="{BB962C8B-B14F-4D97-AF65-F5344CB8AC3E}">
        <p14:creationId xmlns:p14="http://schemas.microsoft.com/office/powerpoint/2010/main" val="83026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957716F7-5CD0-3680-061F-F3CCD277A03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3BC7294-88BB-03E5-E877-5324C33BE20A}"/>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D0B1D2E3-D391-631D-AB41-F96FEBDEB77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8967E639-735E-C36A-DDAA-B2C22073BB1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96F1F653-80BD-6FBE-5227-251C05978738}"/>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0A322C14-DB55-4A6C-727D-0A2CB4182EB6}"/>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41A0B914-5655-C8C5-7ACF-1DD26F40237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33" name="Group 32">
            <a:extLst>
              <a:ext uri="{FF2B5EF4-FFF2-40B4-BE49-F238E27FC236}">
                <a16:creationId xmlns:a16="http://schemas.microsoft.com/office/drawing/2014/main" id="{6C675D79-7206-0FE3-68D7-6522EA813906}"/>
              </a:ext>
            </a:extLst>
          </p:cNvPr>
          <p:cNvGrpSpPr/>
          <p:nvPr/>
        </p:nvGrpSpPr>
        <p:grpSpPr>
          <a:xfrm>
            <a:off x="368982" y="1034147"/>
            <a:ext cx="6120035" cy="3657506"/>
            <a:chOff x="412963" y="2423331"/>
            <a:chExt cx="6120035" cy="3657506"/>
          </a:xfrm>
        </p:grpSpPr>
        <p:sp>
          <p:nvSpPr>
            <p:cNvPr id="10" name="Rectangle 9">
              <a:extLst>
                <a:ext uri="{FF2B5EF4-FFF2-40B4-BE49-F238E27FC236}">
                  <a16:creationId xmlns:a16="http://schemas.microsoft.com/office/drawing/2014/main" id="{0AFAFF4E-8D51-77AF-F6ED-92BE9CFC510C}"/>
                </a:ext>
              </a:extLst>
            </p:cNvPr>
            <p:cNvSpPr/>
            <p:nvPr/>
          </p:nvSpPr>
          <p:spPr>
            <a:xfrm>
              <a:off x="412963" y="2719656"/>
              <a:ext cx="6120035" cy="336118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Gill Sans MT" panose="020B0502020104020203" pitchFamily="34" charset="0"/>
                </a:rPr>
                <a:t>Responsive Web Design makes </a:t>
              </a:r>
              <a:r>
                <a:rPr lang="en-US" sz="2400" b="1" dirty="0">
                  <a:solidFill>
                    <a:schemeClr val="tx1"/>
                  </a:solidFill>
                  <a:latin typeface="Gill Sans MT" panose="020B0502020104020203" pitchFamily="34" charset="0"/>
                </a:rPr>
                <a:t>your web page look good on all devices </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can be viewed using many different devices: desktops, tablets, phone</a:t>
              </a:r>
              <a:br>
                <a:rPr lang="en-US" sz="2400" dirty="0">
                  <a:solidFill>
                    <a:schemeClr val="tx1"/>
                  </a:solidFill>
                  <a:latin typeface="Gill Sans MT" panose="020B0502020104020203" pitchFamily="34" charset="0"/>
                </a:rPr>
              </a:br>
              <a:r>
                <a:rPr lang="en-US" sz="2400" dirty="0">
                  <a:solidFill>
                    <a:schemeClr val="tx1"/>
                  </a:solidFill>
                  <a:latin typeface="Gill Sans MT" panose="020B0502020104020203" pitchFamily="34" charset="0"/>
                </a:rPr>
                <a:t>Web pages should not leave out information to fit smaller devices, but rather </a:t>
              </a:r>
              <a:r>
                <a:rPr lang="en-US" sz="2400" b="1" dirty="0">
                  <a:solidFill>
                    <a:schemeClr val="tx1"/>
                  </a:solidFill>
                  <a:latin typeface="Gill Sans MT" panose="020B0502020104020203" pitchFamily="34" charset="0"/>
                </a:rPr>
                <a:t>adapt its content to fit any device </a:t>
              </a:r>
            </a:p>
          </p:txBody>
        </p:sp>
        <p:sp>
          <p:nvSpPr>
            <p:cNvPr id="26" name="Rectangle 25">
              <a:extLst>
                <a:ext uri="{FF2B5EF4-FFF2-40B4-BE49-F238E27FC236}">
                  <a16:creationId xmlns:a16="http://schemas.microsoft.com/office/drawing/2014/main" id="{8E90C3DE-939E-D330-816B-5E1905DCDD6F}"/>
                </a:ext>
              </a:extLst>
            </p:cNvPr>
            <p:cNvSpPr/>
            <p:nvPr/>
          </p:nvSpPr>
          <p:spPr>
            <a:xfrm>
              <a:off x="1305206" y="2423331"/>
              <a:ext cx="4247588"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panose="020E0602020502020306" pitchFamily="34" charset="0"/>
                </a:rPr>
                <a:t>CSS – Responsive Web Design</a:t>
              </a:r>
            </a:p>
          </p:txBody>
        </p:sp>
      </p:grpSp>
      <p:grpSp>
        <p:nvGrpSpPr>
          <p:cNvPr id="46" name="Group 45">
            <a:extLst>
              <a:ext uri="{FF2B5EF4-FFF2-40B4-BE49-F238E27FC236}">
                <a16:creationId xmlns:a16="http://schemas.microsoft.com/office/drawing/2014/main" id="{A0ABD9FF-F6B9-B6D3-8035-49729AE0199B}"/>
              </a:ext>
            </a:extLst>
          </p:cNvPr>
          <p:cNvGrpSpPr/>
          <p:nvPr/>
        </p:nvGrpSpPr>
        <p:grpSpPr>
          <a:xfrm>
            <a:off x="518914" y="4863753"/>
            <a:ext cx="5851314" cy="6725613"/>
            <a:chOff x="-1380225" y="3664569"/>
            <a:chExt cx="5851314" cy="6725613"/>
          </a:xfrm>
        </p:grpSpPr>
        <p:sp>
          <p:nvSpPr>
            <p:cNvPr id="44" name="Rectangle 43">
              <a:extLst>
                <a:ext uri="{FF2B5EF4-FFF2-40B4-BE49-F238E27FC236}">
                  <a16:creationId xmlns:a16="http://schemas.microsoft.com/office/drawing/2014/main" id="{29071BFE-3B41-AD2D-730C-43A28A42F996}"/>
                </a:ext>
              </a:extLst>
            </p:cNvPr>
            <p:cNvSpPr/>
            <p:nvPr/>
          </p:nvSpPr>
          <p:spPr>
            <a:xfrm>
              <a:off x="-1380225" y="4109010"/>
              <a:ext cx="5851314" cy="628117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ahnschrift" panose="020B0502040204020203" pitchFamily="34" charset="0"/>
                </a:rPr>
                <a:t>/* Extra small devices (phones, 600px and down)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(max-width: 600px)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Small devices (portrait tablets and large phones, 600px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600px)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Medium devices (landscape tablets, 768px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768px)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Large devices (laptops/desktops, 992px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992px) {...}</a:t>
              </a:r>
              <a:br>
                <a:rPr lang="en-US" sz="2000" dirty="0">
                  <a:solidFill>
                    <a:schemeClr val="tx1"/>
                  </a:solidFill>
                  <a:latin typeface="Bahnschrift" panose="020B0502040204020203" pitchFamily="34" charset="0"/>
                </a:rPr>
              </a:b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 Extra large devices (large laptops and desktops, 1200px and up) */</a:t>
              </a:r>
              <a:br>
                <a:rPr lang="en-US" sz="2000" dirty="0">
                  <a:solidFill>
                    <a:schemeClr val="tx1"/>
                  </a:solidFill>
                  <a:latin typeface="Bahnschrift" panose="020B0502040204020203" pitchFamily="34" charset="0"/>
                </a:rPr>
              </a:br>
              <a:r>
                <a:rPr lang="en-US" sz="2000" dirty="0">
                  <a:solidFill>
                    <a:schemeClr val="tx1"/>
                  </a:solidFill>
                  <a:latin typeface="Bahnschrift" panose="020B0502040204020203" pitchFamily="34" charset="0"/>
                </a:rPr>
                <a:t>@media only screen and (min-width: 1200px) {...}</a:t>
              </a:r>
            </a:p>
          </p:txBody>
        </p:sp>
        <p:sp>
          <p:nvSpPr>
            <p:cNvPr id="45" name="Rectangle 44">
              <a:extLst>
                <a:ext uri="{FF2B5EF4-FFF2-40B4-BE49-F238E27FC236}">
                  <a16:creationId xmlns:a16="http://schemas.microsoft.com/office/drawing/2014/main" id="{E88440E3-B018-6E99-0FE5-B787C5511EE7}"/>
                </a:ext>
              </a:extLst>
            </p:cNvPr>
            <p:cNvSpPr/>
            <p:nvPr/>
          </p:nvSpPr>
          <p:spPr>
            <a:xfrm>
              <a:off x="-549866" y="3664569"/>
              <a:ext cx="4247588" cy="5926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hnschrift" panose="020B0502040204020203" pitchFamily="34" charset="0"/>
                </a:rPr>
                <a:t>@mediaquery</a:t>
              </a:r>
            </a:p>
          </p:txBody>
        </p:sp>
      </p:grpSp>
    </p:spTree>
    <p:extLst>
      <p:ext uri="{BB962C8B-B14F-4D97-AF65-F5344CB8AC3E}">
        <p14:creationId xmlns:p14="http://schemas.microsoft.com/office/powerpoint/2010/main" val="3843659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4ABEE63-198C-5455-D692-AD98FE323E22}"/>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C3EA057-4FA5-B743-536C-22BB6E518E90}"/>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E7A1B60A-C565-6644-C720-D7B9FC7169A3}"/>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30277B37-C7A7-9634-78FA-0317CEC90A62}"/>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B0C49598-8755-DF9B-AC4E-CAFCE080D181}"/>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6E9C62EF-3B12-C80C-D625-B6DABB8D72A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E059BFBD-3B16-F91E-001D-02102CE8FF2E}"/>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3" name="Group 2">
            <a:extLst>
              <a:ext uri="{FF2B5EF4-FFF2-40B4-BE49-F238E27FC236}">
                <a16:creationId xmlns:a16="http://schemas.microsoft.com/office/drawing/2014/main" id="{A17B0BC9-0A15-F5AF-B2A9-D3899152C519}"/>
              </a:ext>
            </a:extLst>
          </p:cNvPr>
          <p:cNvGrpSpPr/>
          <p:nvPr/>
        </p:nvGrpSpPr>
        <p:grpSpPr>
          <a:xfrm>
            <a:off x="257965" y="3506496"/>
            <a:ext cx="6342069" cy="4871915"/>
            <a:chOff x="-566936" y="3893357"/>
            <a:chExt cx="6342069" cy="4871915"/>
          </a:xfrm>
        </p:grpSpPr>
        <p:sp>
          <p:nvSpPr>
            <p:cNvPr id="22" name="Rectangle 21">
              <a:extLst>
                <a:ext uri="{FF2B5EF4-FFF2-40B4-BE49-F238E27FC236}">
                  <a16:creationId xmlns:a16="http://schemas.microsoft.com/office/drawing/2014/main" id="{1F03BBCB-3963-8C79-B435-8D1B827750D6}"/>
                </a:ext>
              </a:extLst>
            </p:cNvPr>
            <p:cNvSpPr/>
            <p:nvPr/>
          </p:nvSpPr>
          <p:spPr>
            <a:xfrm>
              <a:off x="-566936" y="5234722"/>
              <a:ext cx="1719733" cy="5987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text-3xl</a:t>
              </a:r>
            </a:p>
          </p:txBody>
        </p:sp>
        <p:sp>
          <p:nvSpPr>
            <p:cNvPr id="24" name="Arrow: Curved Down 23">
              <a:extLst>
                <a:ext uri="{FF2B5EF4-FFF2-40B4-BE49-F238E27FC236}">
                  <a16:creationId xmlns:a16="http://schemas.microsoft.com/office/drawing/2014/main" id="{97EA380F-446F-8254-7C4C-760AF72E0715}"/>
                </a:ext>
              </a:extLst>
            </p:cNvPr>
            <p:cNvSpPr/>
            <p:nvPr/>
          </p:nvSpPr>
          <p:spPr>
            <a:xfrm>
              <a:off x="1023429" y="4487915"/>
              <a:ext cx="1216153"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25" name="Rectangle 24">
              <a:extLst>
                <a:ext uri="{FF2B5EF4-FFF2-40B4-BE49-F238E27FC236}">
                  <a16:creationId xmlns:a16="http://schemas.microsoft.com/office/drawing/2014/main" id="{386D42CD-B278-239A-212C-923A7DAAF54E}"/>
                </a:ext>
              </a:extLst>
            </p:cNvPr>
            <p:cNvSpPr/>
            <p:nvPr/>
          </p:nvSpPr>
          <p:spPr>
            <a:xfrm>
              <a:off x="1581810" y="5237343"/>
              <a:ext cx="2562507" cy="59877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font-size: 30px;</a:t>
              </a:r>
            </a:p>
          </p:txBody>
        </p:sp>
        <p:sp>
          <p:nvSpPr>
            <p:cNvPr id="4" name="Rectangle 3">
              <a:extLst>
                <a:ext uri="{FF2B5EF4-FFF2-40B4-BE49-F238E27FC236}">
                  <a16:creationId xmlns:a16="http://schemas.microsoft.com/office/drawing/2014/main" id="{3894EF6C-018D-D06D-D205-0CD03C59E004}"/>
                </a:ext>
              </a:extLst>
            </p:cNvPr>
            <p:cNvSpPr/>
            <p:nvPr/>
          </p:nvSpPr>
          <p:spPr>
            <a:xfrm>
              <a:off x="-497229" y="6705242"/>
              <a:ext cx="1719733" cy="5987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font-bold</a:t>
              </a:r>
            </a:p>
          </p:txBody>
        </p:sp>
        <p:sp>
          <p:nvSpPr>
            <p:cNvPr id="27" name="Arrow: Curved Down 26">
              <a:extLst>
                <a:ext uri="{FF2B5EF4-FFF2-40B4-BE49-F238E27FC236}">
                  <a16:creationId xmlns:a16="http://schemas.microsoft.com/office/drawing/2014/main" id="{3A9F3DBD-F525-7280-AE82-F2CD9EDBAEE4}"/>
                </a:ext>
              </a:extLst>
            </p:cNvPr>
            <p:cNvSpPr/>
            <p:nvPr/>
          </p:nvSpPr>
          <p:spPr>
            <a:xfrm>
              <a:off x="1023429" y="5955817"/>
              <a:ext cx="1216153"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28" name="Rectangle 27">
              <a:extLst>
                <a:ext uri="{FF2B5EF4-FFF2-40B4-BE49-F238E27FC236}">
                  <a16:creationId xmlns:a16="http://schemas.microsoft.com/office/drawing/2014/main" id="{6B97C569-1F52-5458-EEC7-16FE8C94B002}"/>
                </a:ext>
              </a:extLst>
            </p:cNvPr>
            <p:cNvSpPr/>
            <p:nvPr/>
          </p:nvSpPr>
          <p:spPr>
            <a:xfrm>
              <a:off x="1641445" y="6705243"/>
              <a:ext cx="2562507" cy="59877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font-style: bold;</a:t>
              </a:r>
            </a:p>
          </p:txBody>
        </p:sp>
        <p:sp>
          <p:nvSpPr>
            <p:cNvPr id="32" name="Rectangle 31">
              <a:extLst>
                <a:ext uri="{FF2B5EF4-FFF2-40B4-BE49-F238E27FC236}">
                  <a16:creationId xmlns:a16="http://schemas.microsoft.com/office/drawing/2014/main" id="{1E8B3F8D-CE43-98EA-FFD6-39E8D1EDF200}"/>
                </a:ext>
              </a:extLst>
            </p:cNvPr>
            <p:cNvSpPr/>
            <p:nvPr/>
          </p:nvSpPr>
          <p:spPr>
            <a:xfrm>
              <a:off x="-350426" y="8166498"/>
              <a:ext cx="1572933" cy="598772"/>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nsolas" panose="020B0609020204030204" pitchFamily="49" charset="0"/>
                </a:rPr>
                <a:t>underline</a:t>
              </a:r>
            </a:p>
          </p:txBody>
        </p:sp>
        <p:sp>
          <p:nvSpPr>
            <p:cNvPr id="11" name="Arrow: Curved Down 10">
              <a:extLst>
                <a:ext uri="{FF2B5EF4-FFF2-40B4-BE49-F238E27FC236}">
                  <a16:creationId xmlns:a16="http://schemas.microsoft.com/office/drawing/2014/main" id="{7FDE20E3-F748-1B55-BBDD-ACD1ACF9100F}"/>
                </a:ext>
              </a:extLst>
            </p:cNvPr>
            <p:cNvSpPr/>
            <p:nvPr/>
          </p:nvSpPr>
          <p:spPr>
            <a:xfrm>
              <a:off x="1023429" y="7417074"/>
              <a:ext cx="1216153"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sp>
          <p:nvSpPr>
            <p:cNvPr id="34" name="Rectangle 33">
              <a:extLst>
                <a:ext uri="{FF2B5EF4-FFF2-40B4-BE49-F238E27FC236}">
                  <a16:creationId xmlns:a16="http://schemas.microsoft.com/office/drawing/2014/main" id="{3C4D3246-F95D-BAA6-C5A5-6B1D6BFC170B}"/>
                </a:ext>
              </a:extLst>
            </p:cNvPr>
            <p:cNvSpPr/>
            <p:nvPr/>
          </p:nvSpPr>
          <p:spPr>
            <a:xfrm>
              <a:off x="1621565" y="8166500"/>
              <a:ext cx="4153568" cy="598772"/>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onsolas" panose="020B0609020204030204" pitchFamily="49" charset="0"/>
                </a:rPr>
                <a:t>font-decoration: underline;</a:t>
              </a:r>
            </a:p>
          </p:txBody>
        </p:sp>
        <p:grpSp>
          <p:nvGrpSpPr>
            <p:cNvPr id="38" name="Group 37">
              <a:extLst>
                <a:ext uri="{FF2B5EF4-FFF2-40B4-BE49-F238E27FC236}">
                  <a16:creationId xmlns:a16="http://schemas.microsoft.com/office/drawing/2014/main" id="{64BC33F3-4747-1570-6ABC-9C4515DDA604}"/>
                </a:ext>
              </a:extLst>
            </p:cNvPr>
            <p:cNvGrpSpPr/>
            <p:nvPr/>
          </p:nvGrpSpPr>
          <p:grpSpPr>
            <a:xfrm>
              <a:off x="-566936" y="3893357"/>
              <a:ext cx="3274418" cy="610032"/>
              <a:chOff x="1917044" y="1963982"/>
              <a:chExt cx="3468421" cy="610032"/>
            </a:xfrm>
          </p:grpSpPr>
          <p:sp>
            <p:nvSpPr>
              <p:cNvPr id="35" name="Rectangle 34">
                <a:extLst>
                  <a:ext uri="{FF2B5EF4-FFF2-40B4-BE49-F238E27FC236}">
                    <a16:creationId xmlns:a16="http://schemas.microsoft.com/office/drawing/2014/main" id="{4F4FF7C7-5918-7E76-EB6A-3165AC01863D}"/>
                  </a:ext>
                </a:extLst>
              </p:cNvPr>
              <p:cNvSpPr/>
              <p:nvPr/>
            </p:nvSpPr>
            <p:spPr>
              <a:xfrm>
                <a:off x="1917044" y="1963982"/>
                <a:ext cx="1719734" cy="598771"/>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scadia Mono" panose="020B0609020000020004" pitchFamily="49" charset="0"/>
                    <a:ea typeface="Cascadia Mono" panose="020B0609020000020004" pitchFamily="49" charset="0"/>
                    <a:cs typeface="Cascadia Mono" panose="020B0609020000020004" pitchFamily="49" charset="0"/>
                  </a:rPr>
                  <a:t>Tailwind</a:t>
                </a:r>
              </a:p>
            </p:txBody>
          </p:sp>
          <p:sp>
            <p:nvSpPr>
              <p:cNvPr id="36" name="Rectangle 35">
                <a:extLst>
                  <a:ext uri="{FF2B5EF4-FFF2-40B4-BE49-F238E27FC236}">
                    <a16:creationId xmlns:a16="http://schemas.microsoft.com/office/drawing/2014/main" id="{6115F50E-CC4A-793F-B7EA-049A8D541E29}"/>
                  </a:ext>
                </a:extLst>
              </p:cNvPr>
              <p:cNvSpPr/>
              <p:nvPr/>
            </p:nvSpPr>
            <p:spPr>
              <a:xfrm>
                <a:off x="4305511" y="1975243"/>
                <a:ext cx="1079954" cy="59877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ascadia Mono" panose="020B0609020000020004" pitchFamily="49" charset="0"/>
                    <a:ea typeface="Cascadia Mono" panose="020B0609020000020004" pitchFamily="49" charset="0"/>
                    <a:cs typeface="Cascadia Mono" panose="020B0609020000020004" pitchFamily="49" charset="0"/>
                  </a:rPr>
                  <a:t>CSS</a:t>
                </a:r>
              </a:p>
            </p:txBody>
          </p:sp>
        </p:grpSp>
      </p:grpSp>
    </p:spTree>
    <p:extLst>
      <p:ext uri="{BB962C8B-B14F-4D97-AF65-F5344CB8AC3E}">
        <p14:creationId xmlns:p14="http://schemas.microsoft.com/office/powerpoint/2010/main" val="2439585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E0CEE0E3-5E30-6A64-DB81-E55946D69AA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7E8AE65-C25A-DA85-F9EC-ECA52AB28BB4}"/>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232E572-B484-65E2-6FC4-3A396480E0F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11B3F7EC-BB7B-35B3-83A8-60485FB2ABC3}"/>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9E4ACC7D-ABD1-9DA8-5F08-5B5D696FFA73}"/>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091560FA-1B02-94B8-D169-EF63E623A73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60D7C769-906D-4723-F362-61EA7B97E9E6}"/>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26" name="Picture 25">
            <a:extLst>
              <a:ext uri="{FF2B5EF4-FFF2-40B4-BE49-F238E27FC236}">
                <a16:creationId xmlns:a16="http://schemas.microsoft.com/office/drawing/2014/main" id="{82F23A68-E91C-68AB-A103-1137035D4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12" y="1536908"/>
            <a:ext cx="5363323" cy="1886213"/>
          </a:xfrm>
          <a:prstGeom prst="rect">
            <a:avLst/>
          </a:prstGeom>
        </p:spPr>
      </p:pic>
      <p:grpSp>
        <p:nvGrpSpPr>
          <p:cNvPr id="10" name="Group 9">
            <a:extLst>
              <a:ext uri="{FF2B5EF4-FFF2-40B4-BE49-F238E27FC236}">
                <a16:creationId xmlns:a16="http://schemas.microsoft.com/office/drawing/2014/main" id="{7F7925BF-D636-2220-607B-5F12B711957D}"/>
              </a:ext>
            </a:extLst>
          </p:cNvPr>
          <p:cNvGrpSpPr/>
          <p:nvPr/>
        </p:nvGrpSpPr>
        <p:grpSpPr>
          <a:xfrm>
            <a:off x="362885" y="3760593"/>
            <a:ext cx="6227588" cy="2971435"/>
            <a:chOff x="477277" y="1779571"/>
            <a:chExt cx="6227589" cy="2971435"/>
          </a:xfrm>
        </p:grpSpPr>
        <p:pic>
          <p:nvPicPr>
            <p:cNvPr id="17" name="Picture 16">
              <a:extLst>
                <a:ext uri="{FF2B5EF4-FFF2-40B4-BE49-F238E27FC236}">
                  <a16:creationId xmlns:a16="http://schemas.microsoft.com/office/drawing/2014/main" id="{0588CEC3-5D42-EBE8-98BD-DD5A246E8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77" y="2722803"/>
              <a:ext cx="6227589" cy="2028203"/>
            </a:xfrm>
            <a:prstGeom prst="rect">
              <a:avLst/>
            </a:prstGeom>
          </p:spPr>
        </p:pic>
        <p:sp>
          <p:nvSpPr>
            <p:cNvPr id="12" name="Rectangle 11">
              <a:extLst>
                <a:ext uri="{FF2B5EF4-FFF2-40B4-BE49-F238E27FC236}">
                  <a16:creationId xmlns:a16="http://schemas.microsoft.com/office/drawing/2014/main" id="{69BD2FFB-571C-E164-5E38-A14ECF0E3446}"/>
                </a:ext>
              </a:extLst>
            </p:cNvPr>
            <p:cNvSpPr/>
            <p:nvPr/>
          </p:nvSpPr>
          <p:spPr>
            <a:xfrm>
              <a:off x="563100" y="1779571"/>
              <a:ext cx="168099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 Tailwind</a:t>
              </a:r>
            </a:p>
          </p:txBody>
        </p:sp>
      </p:grpSp>
      <p:grpSp>
        <p:nvGrpSpPr>
          <p:cNvPr id="29" name="Group 28">
            <a:extLst>
              <a:ext uri="{FF2B5EF4-FFF2-40B4-BE49-F238E27FC236}">
                <a16:creationId xmlns:a16="http://schemas.microsoft.com/office/drawing/2014/main" id="{F16CB393-6AA5-9BC0-4C57-9EF676907B3A}"/>
              </a:ext>
            </a:extLst>
          </p:cNvPr>
          <p:cNvGrpSpPr/>
          <p:nvPr/>
        </p:nvGrpSpPr>
        <p:grpSpPr>
          <a:xfrm>
            <a:off x="448708" y="7264900"/>
            <a:ext cx="6020183" cy="4307508"/>
            <a:chOff x="628806" y="2836019"/>
            <a:chExt cx="6020184" cy="4307507"/>
          </a:xfrm>
        </p:grpSpPr>
        <p:pic>
          <p:nvPicPr>
            <p:cNvPr id="13" name="Picture 12">
              <a:extLst>
                <a:ext uri="{FF2B5EF4-FFF2-40B4-BE49-F238E27FC236}">
                  <a16:creationId xmlns:a16="http://schemas.microsoft.com/office/drawing/2014/main" id="{B785A26D-B450-375A-13C5-929EF813F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64" y="3779251"/>
              <a:ext cx="5984426" cy="3364275"/>
            </a:xfrm>
            <a:prstGeom prst="rect">
              <a:avLst/>
            </a:prstGeom>
          </p:spPr>
        </p:pic>
        <p:sp>
          <p:nvSpPr>
            <p:cNvPr id="14" name="Rectangle 13">
              <a:extLst>
                <a:ext uri="{FF2B5EF4-FFF2-40B4-BE49-F238E27FC236}">
                  <a16:creationId xmlns:a16="http://schemas.microsoft.com/office/drawing/2014/main" id="{EC0E1FBA-486F-DFB2-7799-94D6EDBE2FAC}"/>
                </a:ext>
              </a:extLst>
            </p:cNvPr>
            <p:cNvSpPr/>
            <p:nvPr/>
          </p:nvSpPr>
          <p:spPr>
            <a:xfrm>
              <a:off x="628806" y="2836019"/>
              <a:ext cx="1680993"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erlin Sans FB Demi" panose="020E0802020502020306" pitchFamily="34" charset="0"/>
                </a:rPr>
                <a:t>Without Tailwind</a:t>
              </a:r>
            </a:p>
          </p:txBody>
        </p:sp>
      </p:grpSp>
    </p:spTree>
    <p:extLst>
      <p:ext uri="{BB962C8B-B14F-4D97-AF65-F5344CB8AC3E}">
        <p14:creationId xmlns:p14="http://schemas.microsoft.com/office/powerpoint/2010/main" val="286272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2C99345-E29C-4B7E-E2FA-7A0283C1817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5F7F1D1-7685-5797-46BC-9C078D9524C2}"/>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03278418-A885-4114-6A4D-04A721B6C728}"/>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C8BB797-6930-510C-26A0-1502EBC48CEE}"/>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3A07CF5C-A751-69E3-1427-6087726C4DD3}"/>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BA9FD1E4-A551-E707-6B9E-662FCAFF16D6}"/>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178D6F07-6A9F-2FAC-C477-6330C861E05F}"/>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4" name="Group 3">
            <a:extLst>
              <a:ext uri="{FF2B5EF4-FFF2-40B4-BE49-F238E27FC236}">
                <a16:creationId xmlns:a16="http://schemas.microsoft.com/office/drawing/2014/main" id="{87F8407E-1E8F-A9C5-DE19-731D82C1DBA6}"/>
              </a:ext>
            </a:extLst>
          </p:cNvPr>
          <p:cNvGrpSpPr/>
          <p:nvPr/>
        </p:nvGrpSpPr>
        <p:grpSpPr>
          <a:xfrm>
            <a:off x="315972" y="2797537"/>
            <a:ext cx="6172751" cy="4957278"/>
            <a:chOff x="-2267011" y="3811059"/>
            <a:chExt cx="6172751" cy="4957278"/>
          </a:xfrm>
        </p:grpSpPr>
        <p:sp>
          <p:nvSpPr>
            <p:cNvPr id="25" name="Rectangle 24">
              <a:extLst>
                <a:ext uri="{FF2B5EF4-FFF2-40B4-BE49-F238E27FC236}">
                  <a16:creationId xmlns:a16="http://schemas.microsoft.com/office/drawing/2014/main" id="{4BE2D9A6-D082-168A-157D-5630142A3567}"/>
                </a:ext>
              </a:extLst>
            </p:cNvPr>
            <p:cNvSpPr/>
            <p:nvPr/>
          </p:nvSpPr>
          <p:spPr>
            <a:xfrm>
              <a:off x="-2267010" y="3811059"/>
              <a:ext cx="3416905" cy="59024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Sources</a:t>
              </a:r>
            </a:p>
          </p:txBody>
        </p:sp>
        <p:sp>
          <p:nvSpPr>
            <p:cNvPr id="3" name="Rectangle 2">
              <a:extLst>
                <a:ext uri="{FF2B5EF4-FFF2-40B4-BE49-F238E27FC236}">
                  <a16:creationId xmlns:a16="http://schemas.microsoft.com/office/drawing/2014/main" id="{45D282DC-B5BC-FA5D-BA5B-1BF978845AC8}"/>
                </a:ext>
              </a:extLst>
            </p:cNvPr>
            <p:cNvSpPr/>
            <p:nvPr/>
          </p:nvSpPr>
          <p:spPr>
            <a:xfrm>
              <a:off x="-2267011" y="4660662"/>
              <a:ext cx="6172751" cy="4107675"/>
            </a:xfrm>
            <a:prstGeom prst="rect">
              <a:avLst/>
            </a:prstGeom>
            <a:noFill/>
            <a:ln>
              <a:solidFill>
                <a:schemeClr val="tx2"/>
              </a:solidFill>
              <a:extLst>
                <a:ext uri="{C807C97D-BFC1-408E-A445-0C87EB9F89A2}">
                  <ask:lineSketchStyleProps xmlns:ask="http://schemas.microsoft.com/office/drawing/2018/sketchyshapes" sd="3967793761">
                    <a:custGeom>
                      <a:avLst/>
                      <a:gdLst>
                        <a:gd name="connsiteX0" fmla="*/ 0 w 8492448"/>
                        <a:gd name="connsiteY0" fmla="*/ 0 h 4641095"/>
                        <a:gd name="connsiteX1" fmla="*/ 823114 w 8492448"/>
                        <a:gd name="connsiteY1" fmla="*/ 0 h 4641095"/>
                        <a:gd name="connsiteX2" fmla="*/ 1646228 w 8492448"/>
                        <a:gd name="connsiteY2" fmla="*/ 0 h 4641095"/>
                        <a:gd name="connsiteX3" fmla="*/ 2129645 w 8492448"/>
                        <a:gd name="connsiteY3" fmla="*/ 0 h 4641095"/>
                        <a:gd name="connsiteX4" fmla="*/ 2528136 w 8492448"/>
                        <a:gd name="connsiteY4" fmla="*/ 0 h 4641095"/>
                        <a:gd name="connsiteX5" fmla="*/ 3266326 w 8492448"/>
                        <a:gd name="connsiteY5" fmla="*/ 0 h 4641095"/>
                        <a:gd name="connsiteX6" fmla="*/ 3919591 w 8492448"/>
                        <a:gd name="connsiteY6" fmla="*/ 0 h 4641095"/>
                        <a:gd name="connsiteX7" fmla="*/ 4742706 w 8492448"/>
                        <a:gd name="connsiteY7" fmla="*/ 0 h 4641095"/>
                        <a:gd name="connsiteX8" fmla="*/ 5141197 w 8492448"/>
                        <a:gd name="connsiteY8" fmla="*/ 0 h 4641095"/>
                        <a:gd name="connsiteX9" fmla="*/ 5709538 w 8492448"/>
                        <a:gd name="connsiteY9" fmla="*/ 0 h 4641095"/>
                        <a:gd name="connsiteX10" fmla="*/ 6532652 w 8492448"/>
                        <a:gd name="connsiteY10" fmla="*/ 0 h 4641095"/>
                        <a:gd name="connsiteX11" fmla="*/ 7100993 w 8492448"/>
                        <a:gd name="connsiteY11" fmla="*/ 0 h 4641095"/>
                        <a:gd name="connsiteX12" fmla="*/ 7584409 w 8492448"/>
                        <a:gd name="connsiteY12" fmla="*/ 0 h 4641095"/>
                        <a:gd name="connsiteX13" fmla="*/ 8492448 w 8492448"/>
                        <a:gd name="connsiteY13" fmla="*/ 0 h 4641095"/>
                        <a:gd name="connsiteX14" fmla="*/ 8492448 w 8492448"/>
                        <a:gd name="connsiteY14" fmla="*/ 663014 h 4641095"/>
                        <a:gd name="connsiteX15" fmla="*/ 8492448 w 8492448"/>
                        <a:gd name="connsiteY15" fmla="*/ 1233205 h 4641095"/>
                        <a:gd name="connsiteX16" fmla="*/ 8492448 w 8492448"/>
                        <a:gd name="connsiteY16" fmla="*/ 1896219 h 4641095"/>
                        <a:gd name="connsiteX17" fmla="*/ 8492448 w 8492448"/>
                        <a:gd name="connsiteY17" fmla="*/ 2420000 h 4641095"/>
                        <a:gd name="connsiteX18" fmla="*/ 8492448 w 8492448"/>
                        <a:gd name="connsiteY18" fmla="*/ 3175835 h 4641095"/>
                        <a:gd name="connsiteX19" fmla="*/ 8492448 w 8492448"/>
                        <a:gd name="connsiteY19" fmla="*/ 3838849 h 4641095"/>
                        <a:gd name="connsiteX20" fmla="*/ 8492448 w 8492448"/>
                        <a:gd name="connsiteY20" fmla="*/ 4641095 h 4641095"/>
                        <a:gd name="connsiteX21" fmla="*/ 7669334 w 8492448"/>
                        <a:gd name="connsiteY21" fmla="*/ 4641095 h 4641095"/>
                        <a:gd name="connsiteX22" fmla="*/ 7016069 w 8492448"/>
                        <a:gd name="connsiteY22" fmla="*/ 4641095 h 4641095"/>
                        <a:gd name="connsiteX23" fmla="*/ 6277879 w 8492448"/>
                        <a:gd name="connsiteY23" fmla="*/ 4641095 h 4641095"/>
                        <a:gd name="connsiteX24" fmla="*/ 5539689 w 8492448"/>
                        <a:gd name="connsiteY24" fmla="*/ 4641095 h 4641095"/>
                        <a:gd name="connsiteX25" fmla="*/ 4716575 w 8492448"/>
                        <a:gd name="connsiteY25" fmla="*/ 4641095 h 4641095"/>
                        <a:gd name="connsiteX26" fmla="*/ 3893461 w 8492448"/>
                        <a:gd name="connsiteY26" fmla="*/ 4641095 h 4641095"/>
                        <a:gd name="connsiteX27" fmla="*/ 3410045 w 8492448"/>
                        <a:gd name="connsiteY27" fmla="*/ 4641095 h 4641095"/>
                        <a:gd name="connsiteX28" fmla="*/ 2671855 w 8492448"/>
                        <a:gd name="connsiteY28" fmla="*/ 4641095 h 4641095"/>
                        <a:gd name="connsiteX29" fmla="*/ 2188439 w 8492448"/>
                        <a:gd name="connsiteY29" fmla="*/ 4641095 h 4641095"/>
                        <a:gd name="connsiteX30" fmla="*/ 1365324 w 8492448"/>
                        <a:gd name="connsiteY30" fmla="*/ 4641095 h 4641095"/>
                        <a:gd name="connsiteX31" fmla="*/ 627135 w 8492448"/>
                        <a:gd name="connsiteY31" fmla="*/ 4641095 h 4641095"/>
                        <a:gd name="connsiteX32" fmla="*/ 0 w 8492448"/>
                        <a:gd name="connsiteY32" fmla="*/ 4641095 h 4641095"/>
                        <a:gd name="connsiteX33" fmla="*/ 0 w 8492448"/>
                        <a:gd name="connsiteY33" fmla="*/ 4070903 h 4641095"/>
                        <a:gd name="connsiteX34" fmla="*/ 0 w 8492448"/>
                        <a:gd name="connsiteY34" fmla="*/ 3547123 h 4641095"/>
                        <a:gd name="connsiteX35" fmla="*/ 0 w 8492448"/>
                        <a:gd name="connsiteY35" fmla="*/ 2884109 h 4641095"/>
                        <a:gd name="connsiteX36" fmla="*/ 0 w 8492448"/>
                        <a:gd name="connsiteY36" fmla="*/ 2267506 h 4641095"/>
                        <a:gd name="connsiteX37" fmla="*/ 0 w 8492448"/>
                        <a:gd name="connsiteY37" fmla="*/ 1558082 h 4641095"/>
                        <a:gd name="connsiteX38" fmla="*/ 0 w 8492448"/>
                        <a:gd name="connsiteY38" fmla="*/ 802246 h 4641095"/>
                        <a:gd name="connsiteX39" fmla="*/ 0 w 8492448"/>
                        <a:gd name="connsiteY39" fmla="*/ 0 h 46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92448" h="4641095" extrusionOk="0">
                          <a:moveTo>
                            <a:pt x="0" y="0"/>
                          </a:moveTo>
                          <a:cubicBezTo>
                            <a:pt x="324345" y="-3076"/>
                            <a:pt x="437131" y="1412"/>
                            <a:pt x="823114" y="0"/>
                          </a:cubicBezTo>
                          <a:cubicBezTo>
                            <a:pt x="1209097" y="-1412"/>
                            <a:pt x="1283348" y="-34089"/>
                            <a:pt x="1646228" y="0"/>
                          </a:cubicBezTo>
                          <a:cubicBezTo>
                            <a:pt x="2009108" y="34089"/>
                            <a:pt x="1981755" y="-21873"/>
                            <a:pt x="2129645" y="0"/>
                          </a:cubicBezTo>
                          <a:cubicBezTo>
                            <a:pt x="2277535" y="21873"/>
                            <a:pt x="2364947" y="-12692"/>
                            <a:pt x="2528136" y="0"/>
                          </a:cubicBezTo>
                          <a:cubicBezTo>
                            <a:pt x="2691325" y="12692"/>
                            <a:pt x="2932616" y="16069"/>
                            <a:pt x="3266326" y="0"/>
                          </a:cubicBezTo>
                          <a:cubicBezTo>
                            <a:pt x="3600036" y="-16069"/>
                            <a:pt x="3706913" y="23664"/>
                            <a:pt x="3919591" y="0"/>
                          </a:cubicBezTo>
                          <a:cubicBezTo>
                            <a:pt x="4132270" y="-23664"/>
                            <a:pt x="4455024" y="-38079"/>
                            <a:pt x="4742706" y="0"/>
                          </a:cubicBezTo>
                          <a:cubicBezTo>
                            <a:pt x="5030389" y="38079"/>
                            <a:pt x="5058083" y="-13525"/>
                            <a:pt x="5141197" y="0"/>
                          </a:cubicBezTo>
                          <a:cubicBezTo>
                            <a:pt x="5224311" y="13525"/>
                            <a:pt x="5570381" y="2142"/>
                            <a:pt x="5709538" y="0"/>
                          </a:cubicBezTo>
                          <a:cubicBezTo>
                            <a:pt x="5848695" y="-2142"/>
                            <a:pt x="6159608" y="3976"/>
                            <a:pt x="6532652" y="0"/>
                          </a:cubicBezTo>
                          <a:cubicBezTo>
                            <a:pt x="6905696" y="-3976"/>
                            <a:pt x="6880863" y="25864"/>
                            <a:pt x="7100993" y="0"/>
                          </a:cubicBezTo>
                          <a:cubicBezTo>
                            <a:pt x="7321123" y="-25864"/>
                            <a:pt x="7408192" y="9012"/>
                            <a:pt x="7584409" y="0"/>
                          </a:cubicBezTo>
                          <a:cubicBezTo>
                            <a:pt x="7760626" y="-9012"/>
                            <a:pt x="8195586" y="-23428"/>
                            <a:pt x="8492448" y="0"/>
                          </a:cubicBezTo>
                          <a:cubicBezTo>
                            <a:pt x="8486768" y="252361"/>
                            <a:pt x="8483084" y="432552"/>
                            <a:pt x="8492448" y="663014"/>
                          </a:cubicBezTo>
                          <a:cubicBezTo>
                            <a:pt x="8501812" y="893476"/>
                            <a:pt x="8476150" y="986684"/>
                            <a:pt x="8492448" y="1233205"/>
                          </a:cubicBezTo>
                          <a:cubicBezTo>
                            <a:pt x="8508746" y="1479726"/>
                            <a:pt x="8498668" y="1688435"/>
                            <a:pt x="8492448" y="1896219"/>
                          </a:cubicBezTo>
                          <a:cubicBezTo>
                            <a:pt x="8486228" y="2104003"/>
                            <a:pt x="8488878" y="2286792"/>
                            <a:pt x="8492448" y="2420000"/>
                          </a:cubicBezTo>
                          <a:cubicBezTo>
                            <a:pt x="8496018" y="2553208"/>
                            <a:pt x="8516221" y="2952860"/>
                            <a:pt x="8492448" y="3175835"/>
                          </a:cubicBezTo>
                          <a:cubicBezTo>
                            <a:pt x="8468675" y="3398811"/>
                            <a:pt x="8480128" y="3517340"/>
                            <a:pt x="8492448" y="3838849"/>
                          </a:cubicBezTo>
                          <a:cubicBezTo>
                            <a:pt x="8504768" y="4160358"/>
                            <a:pt x="8487671" y="4434121"/>
                            <a:pt x="8492448" y="4641095"/>
                          </a:cubicBezTo>
                          <a:cubicBezTo>
                            <a:pt x="8101174" y="4606103"/>
                            <a:pt x="7888113" y="4620001"/>
                            <a:pt x="7669334" y="4641095"/>
                          </a:cubicBezTo>
                          <a:cubicBezTo>
                            <a:pt x="7450555" y="4662189"/>
                            <a:pt x="7254696" y="4647378"/>
                            <a:pt x="7016069" y="4641095"/>
                          </a:cubicBezTo>
                          <a:cubicBezTo>
                            <a:pt x="6777443" y="4634812"/>
                            <a:pt x="6494787" y="4614062"/>
                            <a:pt x="6277879" y="4641095"/>
                          </a:cubicBezTo>
                          <a:cubicBezTo>
                            <a:pt x="6060971" y="4668129"/>
                            <a:pt x="5716079" y="4605135"/>
                            <a:pt x="5539689" y="4641095"/>
                          </a:cubicBezTo>
                          <a:cubicBezTo>
                            <a:pt x="5363299" y="4677056"/>
                            <a:pt x="4972130" y="4655215"/>
                            <a:pt x="4716575" y="4641095"/>
                          </a:cubicBezTo>
                          <a:cubicBezTo>
                            <a:pt x="4461020" y="4626975"/>
                            <a:pt x="4133861" y="4604495"/>
                            <a:pt x="3893461" y="4641095"/>
                          </a:cubicBezTo>
                          <a:cubicBezTo>
                            <a:pt x="3653061" y="4677695"/>
                            <a:pt x="3612737" y="4629610"/>
                            <a:pt x="3410045" y="4641095"/>
                          </a:cubicBezTo>
                          <a:cubicBezTo>
                            <a:pt x="3207353" y="4652580"/>
                            <a:pt x="2970605" y="4663092"/>
                            <a:pt x="2671855" y="4641095"/>
                          </a:cubicBezTo>
                          <a:cubicBezTo>
                            <a:pt x="2373105" y="4619099"/>
                            <a:pt x="2310362" y="4664141"/>
                            <a:pt x="2188439" y="4641095"/>
                          </a:cubicBezTo>
                          <a:cubicBezTo>
                            <a:pt x="2066516" y="4618049"/>
                            <a:pt x="1770393" y="4666920"/>
                            <a:pt x="1365324" y="4641095"/>
                          </a:cubicBezTo>
                          <a:cubicBezTo>
                            <a:pt x="960255" y="4615270"/>
                            <a:pt x="927346" y="4669362"/>
                            <a:pt x="627135" y="4641095"/>
                          </a:cubicBezTo>
                          <a:cubicBezTo>
                            <a:pt x="326924" y="4612828"/>
                            <a:pt x="309309" y="4643017"/>
                            <a:pt x="0" y="4641095"/>
                          </a:cubicBezTo>
                          <a:cubicBezTo>
                            <a:pt x="23869" y="4436507"/>
                            <a:pt x="11319" y="4310453"/>
                            <a:pt x="0" y="4070903"/>
                          </a:cubicBezTo>
                          <a:cubicBezTo>
                            <a:pt x="-11319" y="3831353"/>
                            <a:pt x="-23054" y="3703350"/>
                            <a:pt x="0" y="3547123"/>
                          </a:cubicBezTo>
                          <a:cubicBezTo>
                            <a:pt x="23054" y="3390896"/>
                            <a:pt x="-22185" y="3139121"/>
                            <a:pt x="0" y="2884109"/>
                          </a:cubicBezTo>
                          <a:cubicBezTo>
                            <a:pt x="22185" y="2629097"/>
                            <a:pt x="-23449" y="2545908"/>
                            <a:pt x="0" y="2267506"/>
                          </a:cubicBezTo>
                          <a:cubicBezTo>
                            <a:pt x="23449" y="1989104"/>
                            <a:pt x="-4288" y="1738054"/>
                            <a:pt x="0" y="1558082"/>
                          </a:cubicBezTo>
                          <a:cubicBezTo>
                            <a:pt x="4288" y="1378110"/>
                            <a:pt x="17178" y="1121436"/>
                            <a:pt x="0" y="802246"/>
                          </a:cubicBezTo>
                          <a:cubicBezTo>
                            <a:pt x="-17178" y="483056"/>
                            <a:pt x="32698" y="38490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hlinkClick r:id="rId2">
                    <a:extLst>
                      <a:ext uri="{A12FA001-AC4F-418D-AE19-62706E023703}">
                        <ahyp:hlinkClr xmlns:ahyp="http://schemas.microsoft.com/office/drawing/2018/hyperlinkcolor" val="tx"/>
                      </a:ext>
                    </a:extLst>
                  </a:hlinkClick>
                </a:rPr>
                <a:t>https://www.w3schools.com/css</a:t>
              </a:r>
              <a:b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https://tailwind.css</a:t>
              </a:r>
              <a:br>
                <a:rPr lang="en-US" sz="2500" dirty="0">
                  <a:solidFill>
                    <a:schemeClr val="tx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https://www.w3.org/TR/css-cascade-3/</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https://www.smashingmagazine.com/2010/04/css-specificity-and-inheritance/</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https://specificity.keegan.st/</a:t>
              </a:r>
              <a:b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br>
              <a:r>
                <a:rPr lang="en-US" sz="2500" u="sng"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rPr>
                <a:t>https://www.flaticon.com/</a:t>
              </a:r>
              <a:endParaRPr lang="en-US" sz="25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46595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212C83A1-2693-AB77-5DB5-BEED59944C5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C839AE4-10C6-5823-2109-E0F00166A03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6D3A41C7-ED58-6138-E822-003ACCF1D41B}"/>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B4CF089-C9E0-37D0-B143-039C9C93E85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9CB8CAEE-BA1A-7070-D859-1A15760A9E82}"/>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462FAF2A-2BF5-A9EA-D1F0-3F736524A675}"/>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353E1F4C-7CED-98F6-21D9-020289FC837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1" name="TextBox 10">
            <a:extLst>
              <a:ext uri="{FF2B5EF4-FFF2-40B4-BE49-F238E27FC236}">
                <a16:creationId xmlns:a16="http://schemas.microsoft.com/office/drawing/2014/main" id="{CDB2AB06-AE74-D1B3-1692-D4F7EE5719E0}"/>
              </a:ext>
            </a:extLst>
          </p:cNvPr>
          <p:cNvSpPr txBox="1"/>
          <p:nvPr/>
        </p:nvSpPr>
        <p:spPr>
          <a:xfrm>
            <a:off x="971498" y="5466109"/>
            <a:ext cx="4915004" cy="2554545"/>
          </a:xfrm>
          <a:prstGeom prst="rect">
            <a:avLst/>
          </a:prstGeom>
          <a:noFill/>
        </p:spPr>
        <p:txBody>
          <a:bodyPr wrap="square">
            <a:spAutoFit/>
          </a:bodyPr>
          <a:lstStyle/>
          <a:p>
            <a:pPr algn="ctr"/>
            <a:r>
              <a:rPr lang="en-US" sz="5400" dirty="0">
                <a:solidFill>
                  <a:schemeClr val="accent3"/>
                </a:solidFill>
                <a:latin typeface="Goudy Stout" panose="0202090407030B020401" pitchFamily="18" charset="0"/>
              </a:rPr>
              <a:t>Thank</a:t>
            </a:r>
            <a:br>
              <a:rPr lang="en-US" sz="5400" dirty="0">
                <a:solidFill>
                  <a:schemeClr val="accent3"/>
                </a:solidFill>
                <a:latin typeface="Goudy Stout" panose="0202090407030B020401" pitchFamily="18" charset="0"/>
              </a:rPr>
            </a:br>
            <a:r>
              <a:rPr lang="en-US" sz="5400" dirty="0">
                <a:solidFill>
                  <a:schemeClr val="accent3"/>
                </a:solidFill>
                <a:latin typeface="Goudy Stout" panose="0202090407030B020401" pitchFamily="18" charset="0"/>
              </a:rPr>
              <a:t>you !</a:t>
            </a:r>
            <a:br>
              <a:rPr lang="en-US" sz="4000" dirty="0">
                <a:solidFill>
                  <a:schemeClr val="accent3"/>
                </a:solidFill>
                <a:latin typeface="Goudy Stout" panose="0202090407030B020401" pitchFamily="18" charset="0"/>
              </a:rPr>
            </a:br>
            <a:r>
              <a:rPr lang="en-US" sz="2000" i="1" dirty="0">
                <a:solidFill>
                  <a:schemeClr val="accent3"/>
                </a:solidFill>
                <a:latin typeface="Kristen ITC" panose="03050502040202030202" pitchFamily="66" charset="0"/>
              </a:rPr>
              <a:t>Don’t forget to visit </a:t>
            </a:r>
            <a:br>
              <a:rPr lang="en-US" sz="4000" dirty="0">
                <a:solidFill>
                  <a:schemeClr val="accent3"/>
                </a:solidFill>
                <a:latin typeface="Goudy Stout" panose="0202090407030B020401" pitchFamily="18" charset="0"/>
              </a:rPr>
            </a:br>
            <a:r>
              <a:rPr lang="en-US" sz="3200" i="1" u="sng" dirty="0">
                <a:solidFill>
                  <a:schemeClr val="accent3"/>
                </a:solidFill>
                <a:highlight>
                  <a:srgbClr val="FFFF00"/>
                </a:highlight>
                <a:latin typeface="Bahnschrift" panose="020B0502040204020203" pitchFamily="34" charset="0"/>
                <a:cs typeface="Arial" panose="020B0604020202020204" pitchFamily="34" charset="0"/>
              </a:rPr>
              <a:t>https://josserich.github.io</a:t>
            </a:r>
            <a:endParaRPr lang="en-US" sz="1800" i="1" u="sng" dirty="0">
              <a:solidFill>
                <a:schemeClr val="accent3"/>
              </a:solidFill>
              <a:highlight>
                <a:srgbClr val="FFFF00"/>
              </a:highlight>
              <a:latin typeface="Bahnschrift" panose="020B0502040204020203" pitchFamily="34" charset="0"/>
              <a:cs typeface="Arial" panose="020B0604020202020204" pitchFamily="34" charset="0"/>
            </a:endParaRPr>
          </a:p>
        </p:txBody>
      </p:sp>
      <p:pic>
        <p:nvPicPr>
          <p:cNvPr id="16" name="Picture 15">
            <a:extLst>
              <a:ext uri="{FF2B5EF4-FFF2-40B4-BE49-F238E27FC236}">
                <a16:creationId xmlns:a16="http://schemas.microsoft.com/office/drawing/2014/main" id="{F289DD96-F805-A0D9-663E-56BFB0D143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780" y="8346665"/>
            <a:ext cx="1394388" cy="1394388"/>
          </a:xfrm>
          <a:prstGeom prst="rect">
            <a:avLst/>
          </a:prstGeom>
        </p:spPr>
      </p:pic>
      <p:grpSp>
        <p:nvGrpSpPr>
          <p:cNvPr id="23" name="Group 22">
            <a:extLst>
              <a:ext uri="{FF2B5EF4-FFF2-40B4-BE49-F238E27FC236}">
                <a16:creationId xmlns:a16="http://schemas.microsoft.com/office/drawing/2014/main" id="{71CAB6E4-33EE-11CC-16F3-1733F1549D34}"/>
              </a:ext>
            </a:extLst>
          </p:cNvPr>
          <p:cNvGrpSpPr/>
          <p:nvPr/>
        </p:nvGrpSpPr>
        <p:grpSpPr>
          <a:xfrm>
            <a:off x="341843" y="1045419"/>
            <a:ext cx="6040555" cy="10597210"/>
            <a:chOff x="341843" y="1045419"/>
            <a:chExt cx="6040555" cy="10597210"/>
          </a:xfrm>
        </p:grpSpPr>
        <p:sp>
          <p:nvSpPr>
            <p:cNvPr id="12" name="Star: 4 Points 11">
              <a:extLst>
                <a:ext uri="{FF2B5EF4-FFF2-40B4-BE49-F238E27FC236}">
                  <a16:creationId xmlns:a16="http://schemas.microsoft.com/office/drawing/2014/main" id="{4C4D52E5-1C0D-22C4-D315-16E14EAFC8D3}"/>
                </a:ext>
              </a:extLst>
            </p:cNvPr>
            <p:cNvSpPr/>
            <p:nvPr/>
          </p:nvSpPr>
          <p:spPr>
            <a:xfrm>
              <a:off x="521480" y="9537824"/>
              <a:ext cx="914400" cy="914400"/>
            </a:xfrm>
            <a:prstGeom prst="star4">
              <a:avLst/>
            </a:prstGeom>
            <a:solidFill>
              <a:srgbClr val="FFC0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3" name="Star: 4 Points 12">
              <a:extLst>
                <a:ext uri="{FF2B5EF4-FFF2-40B4-BE49-F238E27FC236}">
                  <a16:creationId xmlns:a16="http://schemas.microsoft.com/office/drawing/2014/main" id="{B25E7B50-2867-949C-72AE-C17206F2F269}"/>
                </a:ext>
              </a:extLst>
            </p:cNvPr>
            <p:cNvSpPr/>
            <p:nvPr/>
          </p:nvSpPr>
          <p:spPr>
            <a:xfrm>
              <a:off x="5660483" y="7319122"/>
              <a:ext cx="618170" cy="477520"/>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4" name="Star: 5 Points 13">
              <a:extLst>
                <a:ext uri="{FF2B5EF4-FFF2-40B4-BE49-F238E27FC236}">
                  <a16:creationId xmlns:a16="http://schemas.microsoft.com/office/drawing/2014/main" id="{022D65E6-B993-3498-5D97-D892FFABF68E}"/>
                </a:ext>
              </a:extLst>
            </p:cNvPr>
            <p:cNvSpPr/>
            <p:nvPr/>
          </p:nvSpPr>
          <p:spPr>
            <a:xfrm>
              <a:off x="5694784" y="10036766"/>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5" name="Star: 5 Points 14">
              <a:extLst>
                <a:ext uri="{FF2B5EF4-FFF2-40B4-BE49-F238E27FC236}">
                  <a16:creationId xmlns:a16="http://schemas.microsoft.com/office/drawing/2014/main" id="{ACD81DF2-87DE-D47D-D549-0FD937E85F5D}"/>
                </a:ext>
              </a:extLst>
            </p:cNvPr>
            <p:cNvSpPr/>
            <p:nvPr/>
          </p:nvSpPr>
          <p:spPr>
            <a:xfrm>
              <a:off x="502318" y="1336242"/>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 name="Star: 5 Points 16">
              <a:extLst>
                <a:ext uri="{FF2B5EF4-FFF2-40B4-BE49-F238E27FC236}">
                  <a16:creationId xmlns:a16="http://schemas.microsoft.com/office/drawing/2014/main" id="{9BB6733A-DE7B-5EDE-D17A-E4B1C781667A}"/>
                </a:ext>
              </a:extLst>
            </p:cNvPr>
            <p:cNvSpPr/>
            <p:nvPr/>
          </p:nvSpPr>
          <p:spPr>
            <a:xfrm>
              <a:off x="5823598" y="1045419"/>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8" name="Star: 5 Points 17">
              <a:extLst>
                <a:ext uri="{FF2B5EF4-FFF2-40B4-BE49-F238E27FC236}">
                  <a16:creationId xmlns:a16="http://schemas.microsoft.com/office/drawing/2014/main" id="{9B394009-CE5B-2FB5-11FF-4C98197CDA2F}"/>
                </a:ext>
              </a:extLst>
            </p:cNvPr>
            <p:cNvSpPr/>
            <p:nvPr/>
          </p:nvSpPr>
          <p:spPr>
            <a:xfrm>
              <a:off x="2467977" y="1253950"/>
              <a:ext cx="558800" cy="471949"/>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9" name="Star: 6 Points 18">
              <a:extLst>
                <a:ext uri="{FF2B5EF4-FFF2-40B4-BE49-F238E27FC236}">
                  <a16:creationId xmlns:a16="http://schemas.microsoft.com/office/drawing/2014/main" id="{013FBDB6-ABDD-B7FD-0964-524736813183}"/>
                </a:ext>
              </a:extLst>
            </p:cNvPr>
            <p:cNvSpPr/>
            <p:nvPr/>
          </p:nvSpPr>
          <p:spPr>
            <a:xfrm>
              <a:off x="1169273" y="11091194"/>
              <a:ext cx="457200" cy="47752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0" name="Star: 6 Points 19">
              <a:extLst>
                <a:ext uri="{FF2B5EF4-FFF2-40B4-BE49-F238E27FC236}">
                  <a16:creationId xmlns:a16="http://schemas.microsoft.com/office/drawing/2014/main" id="{6FB55754-FA0D-3DE9-8DA7-B19DDBE20C74}"/>
                </a:ext>
              </a:extLst>
            </p:cNvPr>
            <p:cNvSpPr/>
            <p:nvPr/>
          </p:nvSpPr>
          <p:spPr>
            <a:xfrm flipH="1">
              <a:off x="341843" y="11130439"/>
              <a:ext cx="359275" cy="399030"/>
            </a:xfrm>
            <a:prstGeom prst="star6">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1" name="Star: 4 Points 20">
              <a:extLst>
                <a:ext uri="{FF2B5EF4-FFF2-40B4-BE49-F238E27FC236}">
                  <a16:creationId xmlns:a16="http://schemas.microsoft.com/office/drawing/2014/main" id="{848E8A36-1ED9-83F6-ADC7-91B4E383CE41}"/>
                </a:ext>
              </a:extLst>
            </p:cNvPr>
            <p:cNvSpPr/>
            <p:nvPr/>
          </p:nvSpPr>
          <p:spPr>
            <a:xfrm>
              <a:off x="1347073" y="1581325"/>
              <a:ext cx="558800" cy="471949"/>
            </a:xfrm>
            <a:prstGeom prst="star4">
              <a:avLst/>
            </a:prstGeom>
            <a:solidFill>
              <a:schemeClr val="accent5">
                <a:lumMod val="60000"/>
                <a:lumOff val="4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2" name="Rectangle 21">
              <a:extLst>
                <a:ext uri="{FF2B5EF4-FFF2-40B4-BE49-F238E27FC236}">
                  <a16:creationId xmlns:a16="http://schemas.microsoft.com/office/drawing/2014/main" id="{C410F79B-2E47-6797-41BF-2498C19CC5C1}"/>
                </a:ext>
              </a:extLst>
            </p:cNvPr>
            <p:cNvSpPr/>
            <p:nvPr/>
          </p:nvSpPr>
          <p:spPr>
            <a:xfrm rot="20186118">
              <a:off x="373285" y="2886904"/>
              <a:ext cx="927159" cy="680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solidFill>
                  <a:latin typeface="Eras Bold ITC" panose="020B0907030504020204" pitchFamily="34" charset="0"/>
                </a:rPr>
                <a:t>&lt;/&gt;</a:t>
              </a:r>
              <a:endParaRPr lang="en-US" sz="1801" dirty="0">
                <a:solidFill>
                  <a:schemeClr val="accent3"/>
                </a:solidFill>
                <a:latin typeface="Eras Bold ITC" panose="020B0907030504020204" pitchFamily="34" charset="0"/>
              </a:endParaRPr>
            </a:p>
          </p:txBody>
        </p:sp>
        <p:sp>
          <p:nvSpPr>
            <p:cNvPr id="32" name="Rectangle 31">
              <a:extLst>
                <a:ext uri="{FF2B5EF4-FFF2-40B4-BE49-F238E27FC236}">
                  <a16:creationId xmlns:a16="http://schemas.microsoft.com/office/drawing/2014/main" id="{9CA25A69-DB85-CD09-7EE0-EDEA032207A6}"/>
                </a:ext>
              </a:extLst>
            </p:cNvPr>
            <p:cNvSpPr/>
            <p:nvPr/>
          </p:nvSpPr>
          <p:spPr>
            <a:xfrm rot="1308130">
              <a:off x="4820746" y="10961831"/>
              <a:ext cx="927159" cy="6807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3">
                      <a:lumMod val="75000"/>
                    </a:schemeClr>
                  </a:solidFill>
                  <a:latin typeface="Eras Bold ITC" panose="020B0907030504020204" pitchFamily="34" charset="0"/>
                </a:rPr>
                <a:t>&lt;/&gt;</a:t>
              </a:r>
              <a:endParaRPr lang="en-US" sz="1801" dirty="0">
                <a:solidFill>
                  <a:schemeClr val="accent3">
                    <a:lumMod val="75000"/>
                  </a:schemeClr>
                </a:solidFill>
                <a:latin typeface="Eras Bold ITC" panose="020B0907030504020204" pitchFamily="34" charset="0"/>
              </a:endParaRPr>
            </a:p>
          </p:txBody>
        </p:sp>
      </p:grpSp>
      <p:grpSp>
        <p:nvGrpSpPr>
          <p:cNvPr id="24" name="Group 23">
            <a:extLst>
              <a:ext uri="{FF2B5EF4-FFF2-40B4-BE49-F238E27FC236}">
                <a16:creationId xmlns:a16="http://schemas.microsoft.com/office/drawing/2014/main" id="{0DF8876A-9BF5-2C68-E18E-CDEF3E340836}"/>
              </a:ext>
            </a:extLst>
          </p:cNvPr>
          <p:cNvGrpSpPr/>
          <p:nvPr/>
        </p:nvGrpSpPr>
        <p:grpSpPr>
          <a:xfrm>
            <a:off x="1993241" y="1973074"/>
            <a:ext cx="2902660" cy="3398908"/>
            <a:chOff x="8981371" y="2824912"/>
            <a:chExt cx="2997907" cy="3510212"/>
          </a:xfrm>
        </p:grpSpPr>
        <p:pic>
          <p:nvPicPr>
            <p:cNvPr id="26" name="Picture 25">
              <a:extLst>
                <a:ext uri="{FF2B5EF4-FFF2-40B4-BE49-F238E27FC236}">
                  <a16:creationId xmlns:a16="http://schemas.microsoft.com/office/drawing/2014/main" id="{9FBAA84D-31DF-91AF-CC6D-5D382D66A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5821" y="2861865"/>
              <a:ext cx="2552386" cy="3315298"/>
            </a:xfrm>
            <a:prstGeom prst="rect">
              <a:avLst/>
            </a:prstGeom>
          </p:spPr>
        </p:pic>
        <p:sp>
          <p:nvSpPr>
            <p:cNvPr id="27" name="Rectangle 26">
              <a:extLst>
                <a:ext uri="{FF2B5EF4-FFF2-40B4-BE49-F238E27FC236}">
                  <a16:creationId xmlns:a16="http://schemas.microsoft.com/office/drawing/2014/main" id="{7085CEB7-9979-DACC-642A-78255EB488C5}"/>
                </a:ext>
              </a:extLst>
            </p:cNvPr>
            <p:cNvSpPr/>
            <p:nvPr/>
          </p:nvSpPr>
          <p:spPr>
            <a:xfrm rot="19871654">
              <a:off x="9063495" y="2861599"/>
              <a:ext cx="914400" cy="29672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9E24814-B607-671C-56EA-B9EB91FC5DE7}"/>
                </a:ext>
              </a:extLst>
            </p:cNvPr>
            <p:cNvSpPr/>
            <p:nvPr/>
          </p:nvSpPr>
          <p:spPr>
            <a:xfrm rot="2054190">
              <a:off x="8981371" y="5806907"/>
              <a:ext cx="914400" cy="29672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64114EB-9F8F-0BB7-75D0-9599A81F4680}"/>
                </a:ext>
              </a:extLst>
            </p:cNvPr>
            <p:cNvSpPr/>
            <p:nvPr/>
          </p:nvSpPr>
          <p:spPr>
            <a:xfrm rot="2138521">
              <a:off x="11064878" y="2824912"/>
              <a:ext cx="914400" cy="296728"/>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B4DC43-4D71-13F2-E485-7EE01B9AA2AC}"/>
                </a:ext>
              </a:extLst>
            </p:cNvPr>
            <p:cNvSpPr/>
            <p:nvPr/>
          </p:nvSpPr>
          <p:spPr>
            <a:xfrm rot="7896723">
              <a:off x="11064877" y="5729560"/>
              <a:ext cx="914400" cy="296728"/>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79787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9C8E8C5-5A55-39D4-64A2-4E1C6117CD6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C54DF26-0823-9223-A7F3-304E24A33F75}"/>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739C2EE6-B879-7FA4-C850-85EAEFF2FA34}"/>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201ED92A-BDE6-1C8A-273A-DBE50D7D0BFD}"/>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52A2522E-4606-7C91-DA05-786745AE80FF}"/>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12471602-91C3-F396-4935-DA00DD8CCB10}"/>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4175E353-9677-63B9-6075-CAF4FD53FA94}"/>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56" name="Group 55">
            <a:extLst>
              <a:ext uri="{FF2B5EF4-FFF2-40B4-BE49-F238E27FC236}">
                <a16:creationId xmlns:a16="http://schemas.microsoft.com/office/drawing/2014/main" id="{A952956F-0238-6A1D-30E9-1C68B9218DCC}"/>
              </a:ext>
            </a:extLst>
          </p:cNvPr>
          <p:cNvGrpSpPr/>
          <p:nvPr/>
        </p:nvGrpSpPr>
        <p:grpSpPr>
          <a:xfrm>
            <a:off x="232963" y="1498910"/>
            <a:ext cx="6126973" cy="2202973"/>
            <a:chOff x="231750" y="625539"/>
            <a:chExt cx="6126973" cy="2202973"/>
          </a:xfrm>
        </p:grpSpPr>
        <p:sp>
          <p:nvSpPr>
            <p:cNvPr id="10" name="Rectangle 9">
              <a:extLst>
                <a:ext uri="{FF2B5EF4-FFF2-40B4-BE49-F238E27FC236}">
                  <a16:creationId xmlns:a16="http://schemas.microsoft.com/office/drawing/2014/main" id="{8181E247-A1FB-4F9D-AF59-3D1EF7E19541}"/>
                </a:ext>
              </a:extLst>
            </p:cNvPr>
            <p:cNvSpPr/>
            <p:nvPr/>
          </p:nvSpPr>
          <p:spPr>
            <a:xfrm>
              <a:off x="231750" y="1215786"/>
              <a:ext cx="6126973" cy="161272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Berlin Sans FB" panose="020E0602020502020306" pitchFamily="34" charset="0"/>
                </a:rPr>
                <a:t>an element inherits some values ​​from the properties held by its parent element</a:t>
              </a:r>
            </a:p>
          </p:txBody>
        </p:sp>
        <p:sp>
          <p:nvSpPr>
            <p:cNvPr id="11" name="Rectangle 10">
              <a:extLst>
                <a:ext uri="{FF2B5EF4-FFF2-40B4-BE49-F238E27FC236}">
                  <a16:creationId xmlns:a16="http://schemas.microsoft.com/office/drawing/2014/main" id="{F719E86B-1609-4DC7-7D86-934D59F04717}"/>
                </a:ext>
              </a:extLst>
            </p:cNvPr>
            <p:cNvSpPr/>
            <p:nvPr/>
          </p:nvSpPr>
          <p:spPr>
            <a:xfrm>
              <a:off x="231750" y="625539"/>
              <a:ext cx="3416905" cy="5902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ptos" panose="020B0004020202020204" pitchFamily="34" charset="0"/>
                </a:rPr>
                <a:t>INHERITANCE</a:t>
              </a:r>
            </a:p>
          </p:txBody>
        </p:sp>
      </p:grpSp>
      <p:grpSp>
        <p:nvGrpSpPr>
          <p:cNvPr id="53" name="Group 52">
            <a:extLst>
              <a:ext uri="{FF2B5EF4-FFF2-40B4-BE49-F238E27FC236}">
                <a16:creationId xmlns:a16="http://schemas.microsoft.com/office/drawing/2014/main" id="{42423D33-24E7-EE71-66DC-BCF2896922A1}"/>
              </a:ext>
            </a:extLst>
          </p:cNvPr>
          <p:cNvGrpSpPr/>
          <p:nvPr/>
        </p:nvGrpSpPr>
        <p:grpSpPr>
          <a:xfrm>
            <a:off x="760544" y="4681711"/>
            <a:ext cx="2155100" cy="3293660"/>
            <a:chOff x="794171" y="2985270"/>
            <a:chExt cx="2155101" cy="3293661"/>
          </a:xfrm>
        </p:grpSpPr>
        <p:grpSp>
          <p:nvGrpSpPr>
            <p:cNvPr id="42" name="Group 41">
              <a:extLst>
                <a:ext uri="{FF2B5EF4-FFF2-40B4-BE49-F238E27FC236}">
                  <a16:creationId xmlns:a16="http://schemas.microsoft.com/office/drawing/2014/main" id="{9D43ABD7-E16D-2AC4-967A-DB210FA32117}"/>
                </a:ext>
              </a:extLst>
            </p:cNvPr>
            <p:cNvGrpSpPr/>
            <p:nvPr/>
          </p:nvGrpSpPr>
          <p:grpSpPr>
            <a:xfrm>
              <a:off x="794171" y="2985270"/>
              <a:ext cx="2155101" cy="3293661"/>
              <a:chOff x="762562" y="3342241"/>
              <a:chExt cx="2155101" cy="3293661"/>
            </a:xfrm>
          </p:grpSpPr>
          <p:sp>
            <p:nvSpPr>
              <p:cNvPr id="12" name="Oval 11">
                <a:extLst>
                  <a:ext uri="{FF2B5EF4-FFF2-40B4-BE49-F238E27FC236}">
                    <a16:creationId xmlns:a16="http://schemas.microsoft.com/office/drawing/2014/main" id="{E268C97E-2862-6CA0-CD96-F616B20B63FD}"/>
                  </a:ext>
                </a:extLst>
              </p:cNvPr>
              <p:cNvSpPr/>
              <p:nvPr/>
            </p:nvSpPr>
            <p:spPr>
              <a:xfrm>
                <a:off x="1345735" y="3342241"/>
                <a:ext cx="914400" cy="9144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 name="Rectangle 12">
                <a:extLst>
                  <a:ext uri="{FF2B5EF4-FFF2-40B4-BE49-F238E27FC236}">
                    <a16:creationId xmlns:a16="http://schemas.microsoft.com/office/drawing/2014/main" id="{B14F448E-084B-05FE-B4B9-A471EA2335FC}"/>
                  </a:ext>
                </a:extLst>
              </p:cNvPr>
              <p:cNvSpPr/>
              <p:nvPr/>
            </p:nvSpPr>
            <p:spPr>
              <a:xfrm>
                <a:off x="1371703" y="4244918"/>
                <a:ext cx="914400" cy="15046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37">
                <a:extLst>
                  <a:ext uri="{FF2B5EF4-FFF2-40B4-BE49-F238E27FC236}">
                    <a16:creationId xmlns:a16="http://schemas.microsoft.com/office/drawing/2014/main" id="{D3C170C1-5494-C41C-C59E-20A8DEB06F5D}"/>
                  </a:ext>
                </a:extLst>
              </p:cNvPr>
              <p:cNvSpPr/>
              <p:nvPr/>
            </p:nvSpPr>
            <p:spPr>
              <a:xfrm rot="19561515">
                <a:off x="2520351" y="4144683"/>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9" name="Rectangle 38">
                <a:extLst>
                  <a:ext uri="{FF2B5EF4-FFF2-40B4-BE49-F238E27FC236}">
                    <a16:creationId xmlns:a16="http://schemas.microsoft.com/office/drawing/2014/main" id="{E7857772-AE5C-E09C-2373-5F8292DA7864}"/>
                  </a:ext>
                </a:extLst>
              </p:cNvPr>
              <p:cNvSpPr/>
              <p:nvPr/>
            </p:nvSpPr>
            <p:spPr>
              <a:xfrm rot="1684880">
                <a:off x="762562" y="4174205"/>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0" name="Rectangle 39">
                <a:extLst>
                  <a:ext uri="{FF2B5EF4-FFF2-40B4-BE49-F238E27FC236}">
                    <a16:creationId xmlns:a16="http://schemas.microsoft.com/office/drawing/2014/main" id="{50E10484-50F2-919E-CF3A-CB301D8724C0}"/>
                  </a:ext>
                </a:extLst>
              </p:cNvPr>
              <p:cNvSpPr/>
              <p:nvPr/>
            </p:nvSpPr>
            <p:spPr>
              <a:xfrm rot="19561515">
                <a:off x="2306790" y="5526746"/>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1" name="Rectangle 40">
                <a:extLst>
                  <a:ext uri="{FF2B5EF4-FFF2-40B4-BE49-F238E27FC236}">
                    <a16:creationId xmlns:a16="http://schemas.microsoft.com/office/drawing/2014/main" id="{9BE1D27B-B5B9-95A0-ED94-3E3111534EF8}"/>
                  </a:ext>
                </a:extLst>
              </p:cNvPr>
              <p:cNvSpPr/>
              <p:nvPr/>
            </p:nvSpPr>
            <p:spPr>
              <a:xfrm rot="1684880">
                <a:off x="1167955" y="5495579"/>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50" name="Rectangle: Rounded Corners 49">
              <a:extLst>
                <a:ext uri="{FF2B5EF4-FFF2-40B4-BE49-F238E27FC236}">
                  <a16:creationId xmlns:a16="http://schemas.microsoft.com/office/drawing/2014/main" id="{2C64ADA0-63B0-41D4-BD0B-3DB50844CEEA}"/>
                </a:ext>
              </a:extLst>
            </p:cNvPr>
            <p:cNvSpPr/>
            <p:nvPr/>
          </p:nvSpPr>
          <p:spPr>
            <a:xfrm>
              <a:off x="1248980" y="4728783"/>
              <a:ext cx="1254013" cy="647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latin typeface="Berlin Sans FB" panose="020E0602020502020306" pitchFamily="34" charset="0"/>
                </a:rPr>
                <a:t>FATHER</a:t>
              </a:r>
            </a:p>
          </p:txBody>
        </p:sp>
      </p:grpSp>
      <p:grpSp>
        <p:nvGrpSpPr>
          <p:cNvPr id="52" name="Group 51">
            <a:extLst>
              <a:ext uri="{FF2B5EF4-FFF2-40B4-BE49-F238E27FC236}">
                <a16:creationId xmlns:a16="http://schemas.microsoft.com/office/drawing/2014/main" id="{425DD759-FD3D-87BA-8AEE-5BBDC8F851EB}"/>
              </a:ext>
            </a:extLst>
          </p:cNvPr>
          <p:cNvGrpSpPr/>
          <p:nvPr/>
        </p:nvGrpSpPr>
        <p:grpSpPr>
          <a:xfrm>
            <a:off x="5175238" y="8388814"/>
            <a:ext cx="1075186" cy="2238164"/>
            <a:chOff x="5719147" y="3835536"/>
            <a:chExt cx="1075186" cy="2238164"/>
          </a:xfrm>
        </p:grpSpPr>
        <p:grpSp>
          <p:nvGrpSpPr>
            <p:cNvPr id="43" name="Group 42">
              <a:extLst>
                <a:ext uri="{FF2B5EF4-FFF2-40B4-BE49-F238E27FC236}">
                  <a16:creationId xmlns:a16="http://schemas.microsoft.com/office/drawing/2014/main" id="{70BA0282-3DB1-FA89-A7A4-DCF230C7690D}"/>
                </a:ext>
              </a:extLst>
            </p:cNvPr>
            <p:cNvGrpSpPr/>
            <p:nvPr/>
          </p:nvGrpSpPr>
          <p:grpSpPr>
            <a:xfrm>
              <a:off x="5719147" y="3835536"/>
              <a:ext cx="1075186" cy="2238164"/>
              <a:chOff x="762562" y="3342241"/>
              <a:chExt cx="2155101" cy="3293661"/>
            </a:xfrm>
          </p:grpSpPr>
          <p:sp>
            <p:nvSpPr>
              <p:cNvPr id="44" name="Oval 43">
                <a:extLst>
                  <a:ext uri="{FF2B5EF4-FFF2-40B4-BE49-F238E27FC236}">
                    <a16:creationId xmlns:a16="http://schemas.microsoft.com/office/drawing/2014/main" id="{ADB94583-099B-9C6D-EF5B-14F145185222}"/>
                  </a:ext>
                </a:extLst>
              </p:cNvPr>
              <p:cNvSpPr/>
              <p:nvPr/>
            </p:nvSpPr>
            <p:spPr>
              <a:xfrm>
                <a:off x="1345735" y="3342241"/>
                <a:ext cx="914400" cy="914400"/>
              </a:xfrm>
              <a:prstGeom prst="ellips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5" name="Rectangle 44">
                <a:extLst>
                  <a:ext uri="{FF2B5EF4-FFF2-40B4-BE49-F238E27FC236}">
                    <a16:creationId xmlns:a16="http://schemas.microsoft.com/office/drawing/2014/main" id="{73DE7319-19B5-7AAE-3EBF-655625E98018}"/>
                  </a:ext>
                </a:extLst>
              </p:cNvPr>
              <p:cNvSpPr/>
              <p:nvPr/>
            </p:nvSpPr>
            <p:spPr>
              <a:xfrm>
                <a:off x="1371703" y="4244918"/>
                <a:ext cx="914400" cy="1504647"/>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6" name="Rectangle 45">
                <a:extLst>
                  <a:ext uri="{FF2B5EF4-FFF2-40B4-BE49-F238E27FC236}">
                    <a16:creationId xmlns:a16="http://schemas.microsoft.com/office/drawing/2014/main" id="{C559CCD1-3FFD-6AF0-C1B1-4A1E4F920C53}"/>
                  </a:ext>
                </a:extLst>
              </p:cNvPr>
              <p:cNvSpPr/>
              <p:nvPr/>
            </p:nvSpPr>
            <p:spPr>
              <a:xfrm rot="19561515">
                <a:off x="2520351" y="4144683"/>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7" name="Rectangle 46">
                <a:extLst>
                  <a:ext uri="{FF2B5EF4-FFF2-40B4-BE49-F238E27FC236}">
                    <a16:creationId xmlns:a16="http://schemas.microsoft.com/office/drawing/2014/main" id="{8BB83CD5-B30F-3C57-41D3-8DF48E1E5762}"/>
                  </a:ext>
                </a:extLst>
              </p:cNvPr>
              <p:cNvSpPr/>
              <p:nvPr/>
            </p:nvSpPr>
            <p:spPr>
              <a:xfrm rot="1684880">
                <a:off x="762562" y="4174205"/>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8" name="Rectangle 47">
                <a:extLst>
                  <a:ext uri="{FF2B5EF4-FFF2-40B4-BE49-F238E27FC236}">
                    <a16:creationId xmlns:a16="http://schemas.microsoft.com/office/drawing/2014/main" id="{39FA792F-6191-3B0A-FB56-A0A36990D1A0}"/>
                  </a:ext>
                </a:extLst>
              </p:cNvPr>
              <p:cNvSpPr/>
              <p:nvPr/>
            </p:nvSpPr>
            <p:spPr>
              <a:xfrm rot="19561515">
                <a:off x="2306790" y="5526746"/>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9" name="Rectangle 48">
                <a:extLst>
                  <a:ext uri="{FF2B5EF4-FFF2-40B4-BE49-F238E27FC236}">
                    <a16:creationId xmlns:a16="http://schemas.microsoft.com/office/drawing/2014/main" id="{0896734B-75D4-65CC-53B7-475EBC239BF1}"/>
                  </a:ext>
                </a:extLst>
              </p:cNvPr>
              <p:cNvSpPr/>
              <p:nvPr/>
            </p:nvSpPr>
            <p:spPr>
              <a:xfrm rot="1684880">
                <a:off x="1167955" y="5495579"/>
                <a:ext cx="397312" cy="110915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51" name="Rectangle: Rounded Corners 50">
              <a:extLst>
                <a:ext uri="{FF2B5EF4-FFF2-40B4-BE49-F238E27FC236}">
                  <a16:creationId xmlns:a16="http://schemas.microsoft.com/office/drawing/2014/main" id="{12AE2EBC-5BA2-0675-D6DE-94506301AA1F}"/>
                </a:ext>
              </a:extLst>
            </p:cNvPr>
            <p:cNvSpPr/>
            <p:nvPr/>
          </p:nvSpPr>
          <p:spPr>
            <a:xfrm>
              <a:off x="5789566" y="4836826"/>
              <a:ext cx="977344" cy="647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latin typeface="Berlin Sans FB" panose="020E0602020502020306" pitchFamily="34" charset="0"/>
                </a:rPr>
                <a:t>SON</a:t>
              </a:r>
            </a:p>
          </p:txBody>
        </p:sp>
      </p:grpSp>
      <p:cxnSp>
        <p:nvCxnSpPr>
          <p:cNvPr id="58" name="Straight Arrow Connector 57">
            <a:extLst>
              <a:ext uri="{FF2B5EF4-FFF2-40B4-BE49-F238E27FC236}">
                <a16:creationId xmlns:a16="http://schemas.microsoft.com/office/drawing/2014/main" id="{22C05E1F-BDE8-D26E-CA3E-6AF0CB2BC4B5}"/>
              </a:ext>
            </a:extLst>
          </p:cNvPr>
          <p:cNvCxnSpPr>
            <a:cxnSpLocks/>
            <a:endCxn id="44" idx="0"/>
          </p:cNvCxnSpPr>
          <p:nvPr/>
        </p:nvCxnSpPr>
        <p:spPr>
          <a:xfrm>
            <a:off x="2057589" y="4857083"/>
            <a:ext cx="3636695" cy="35317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16196315-67D8-7862-96CC-EF8DD76B1A4E}"/>
              </a:ext>
            </a:extLst>
          </p:cNvPr>
          <p:cNvSpPr/>
          <p:nvPr/>
        </p:nvSpPr>
        <p:spPr>
          <a:xfrm>
            <a:off x="1469863" y="4656315"/>
            <a:ext cx="662108" cy="27439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801" dirty="0"/>
          </a:p>
        </p:txBody>
      </p:sp>
      <p:sp>
        <p:nvSpPr>
          <p:cNvPr id="55" name="Oval 54">
            <a:extLst>
              <a:ext uri="{FF2B5EF4-FFF2-40B4-BE49-F238E27FC236}">
                <a16:creationId xmlns:a16="http://schemas.microsoft.com/office/drawing/2014/main" id="{016DADBF-0E37-D598-C710-BAF8DEFD2B8D}"/>
              </a:ext>
            </a:extLst>
          </p:cNvPr>
          <p:cNvSpPr/>
          <p:nvPr/>
        </p:nvSpPr>
        <p:spPr>
          <a:xfrm>
            <a:off x="5519311" y="8381851"/>
            <a:ext cx="375854" cy="2545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417456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500" fill="hold"/>
                                        <p:tgtEl>
                                          <p:spTgt spid="58"/>
                                        </p:tgtEl>
                                        <p:attrNameLst>
                                          <p:attrName>ppt_x</p:attrName>
                                        </p:attrNameLst>
                                      </p:cBhvr>
                                      <p:tavLst>
                                        <p:tav tm="0">
                                          <p:val>
                                            <p:strVal val="0-#ppt_w/2"/>
                                          </p:val>
                                        </p:tav>
                                        <p:tav tm="100000">
                                          <p:val>
                                            <p:strVal val="#ppt_x"/>
                                          </p:val>
                                        </p:tav>
                                      </p:tavLst>
                                    </p:anim>
                                    <p:anim calcmode="lin" valueType="num">
                                      <p:cBhvr additive="base">
                                        <p:cTn id="23"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1000"/>
                                        <p:tgtEl>
                                          <p:spTgt spid="54"/>
                                        </p:tgtEl>
                                      </p:cBhvr>
                                    </p:animEffect>
                                    <p:anim calcmode="lin" valueType="num">
                                      <p:cBhvr>
                                        <p:cTn id="29" dur="1000" fill="hold"/>
                                        <p:tgtEl>
                                          <p:spTgt spid="54"/>
                                        </p:tgtEl>
                                        <p:attrNameLst>
                                          <p:attrName>ppt_x</p:attrName>
                                        </p:attrNameLst>
                                      </p:cBhvr>
                                      <p:tavLst>
                                        <p:tav tm="0">
                                          <p:val>
                                            <p:strVal val="#ppt_x"/>
                                          </p:val>
                                        </p:tav>
                                        <p:tav tm="100000">
                                          <p:val>
                                            <p:strVal val="#ppt_x"/>
                                          </p:val>
                                        </p:tav>
                                      </p:tavLst>
                                    </p:anim>
                                    <p:anim calcmode="lin" valueType="num">
                                      <p:cBhvr>
                                        <p:cTn id="3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1000"/>
                                        <p:tgtEl>
                                          <p:spTgt spid="55"/>
                                        </p:tgtEl>
                                      </p:cBhvr>
                                    </p:animEffect>
                                    <p:anim calcmode="lin" valueType="num">
                                      <p:cBhvr>
                                        <p:cTn id="36" dur="1000" fill="hold"/>
                                        <p:tgtEl>
                                          <p:spTgt spid="55"/>
                                        </p:tgtEl>
                                        <p:attrNameLst>
                                          <p:attrName>ppt_x</p:attrName>
                                        </p:attrNameLst>
                                      </p:cBhvr>
                                      <p:tavLst>
                                        <p:tav tm="0">
                                          <p:val>
                                            <p:strVal val="#ppt_x"/>
                                          </p:val>
                                        </p:tav>
                                        <p:tav tm="100000">
                                          <p:val>
                                            <p:strVal val="#ppt_x"/>
                                          </p:val>
                                        </p:tav>
                                      </p:tavLst>
                                    </p:anim>
                                    <p:anim calcmode="lin" valueType="num">
                                      <p:cBhvr>
                                        <p:cTn id="37"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CC07B59C-D9A2-3EEC-81D9-E593A45E848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094A123-A434-02E2-EEE6-B91B416F65DE}"/>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C347C8AF-0563-3F7A-5C06-3B8AD8349467}"/>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1B07413B-2216-4F9D-1640-C0879F1C0187}"/>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B36F2A47-C919-C352-97DB-F12E03B01E9A}"/>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475F242F-4A6F-6EC2-240F-B53C0DE4EB85}"/>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D7070322-8C69-742F-2AAE-260782D09F97}"/>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16" name="Group 15">
            <a:extLst>
              <a:ext uri="{FF2B5EF4-FFF2-40B4-BE49-F238E27FC236}">
                <a16:creationId xmlns:a16="http://schemas.microsoft.com/office/drawing/2014/main" id="{78951AB4-5555-7DD1-F9BD-F860AF40935B}"/>
              </a:ext>
            </a:extLst>
          </p:cNvPr>
          <p:cNvGrpSpPr/>
          <p:nvPr/>
        </p:nvGrpSpPr>
        <p:grpSpPr>
          <a:xfrm>
            <a:off x="248281" y="987036"/>
            <a:ext cx="5987013" cy="1816353"/>
            <a:chOff x="647645" y="1314849"/>
            <a:chExt cx="5987013" cy="1816353"/>
          </a:xfrm>
        </p:grpSpPr>
        <p:sp>
          <p:nvSpPr>
            <p:cNvPr id="3" name="Rectangle 2">
              <a:extLst>
                <a:ext uri="{FF2B5EF4-FFF2-40B4-BE49-F238E27FC236}">
                  <a16:creationId xmlns:a16="http://schemas.microsoft.com/office/drawing/2014/main" id="{ABF8A8D1-BC1C-9E83-56ED-54B797F55244}"/>
                </a:ext>
              </a:extLst>
            </p:cNvPr>
            <p:cNvSpPr/>
            <p:nvPr/>
          </p:nvSpPr>
          <p:spPr>
            <a:xfrm>
              <a:off x="647645" y="1980486"/>
              <a:ext cx="5987013" cy="115071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lumMod val="95000"/>
                      <a:lumOff val="5000"/>
                    </a:schemeClr>
                  </a:solidFill>
                  <a:latin typeface="Berlin Sans FB" panose="020E0602020502020306" pitchFamily="34" charset="0"/>
                  <a:cs typeface="Arial" panose="020B0604020202020204" pitchFamily="34" charset="0"/>
                </a:rPr>
                <a:t>Each CSS declaration has a different weight. This weight determines how specifically an element can be selected by the selector.</a:t>
              </a:r>
            </a:p>
          </p:txBody>
        </p:sp>
        <p:sp>
          <p:nvSpPr>
            <p:cNvPr id="21" name="Rectangle 20">
              <a:extLst>
                <a:ext uri="{FF2B5EF4-FFF2-40B4-BE49-F238E27FC236}">
                  <a16:creationId xmlns:a16="http://schemas.microsoft.com/office/drawing/2014/main" id="{BC625FE3-695C-F60E-5F37-81A2B3E4A131}"/>
                </a:ext>
              </a:extLst>
            </p:cNvPr>
            <p:cNvSpPr/>
            <p:nvPr/>
          </p:nvSpPr>
          <p:spPr>
            <a:xfrm>
              <a:off x="647645" y="1314849"/>
              <a:ext cx="1750293" cy="527008"/>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lumMod val="95000"/>
                      <a:lumOff val="5000"/>
                    </a:schemeClr>
                  </a:solidFill>
                  <a:latin typeface="Arial Rounded MT Bold" panose="020F0704030504030204" pitchFamily="34" charset="0"/>
                  <a:cs typeface="Arial" panose="020B0604020202020204" pitchFamily="34" charset="0"/>
                </a:rPr>
                <a:t>Specificity</a:t>
              </a:r>
              <a:endParaRPr lang="en-US" sz="1801" dirty="0">
                <a:solidFill>
                  <a:schemeClr val="tx1">
                    <a:lumMod val="95000"/>
                    <a:lumOff val="5000"/>
                  </a:schemeClr>
                </a:solidFill>
                <a:latin typeface="Arial Rounded MT Bold" panose="020F070403050403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A0B7BB86-EB44-3B37-0B1E-EF462A1F86ED}"/>
              </a:ext>
            </a:extLst>
          </p:cNvPr>
          <p:cNvGrpSpPr/>
          <p:nvPr/>
        </p:nvGrpSpPr>
        <p:grpSpPr>
          <a:xfrm>
            <a:off x="248281" y="3175225"/>
            <a:ext cx="3934705" cy="2341975"/>
            <a:chOff x="356740" y="3175596"/>
            <a:chExt cx="3934705" cy="2341976"/>
          </a:xfrm>
        </p:grpSpPr>
        <p:sp>
          <p:nvSpPr>
            <p:cNvPr id="10" name="Rectangle 9">
              <a:extLst>
                <a:ext uri="{FF2B5EF4-FFF2-40B4-BE49-F238E27FC236}">
                  <a16:creationId xmlns:a16="http://schemas.microsoft.com/office/drawing/2014/main" id="{7D7E57A8-A35C-EE03-19C8-8A262AB6DB29}"/>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1" dirty="0">
                  <a:latin typeface="Consolas" panose="020B0609020204030204" pitchFamily="49" charset="0"/>
                </a:rPr>
                <a:t>&lt;p&gt;</a:t>
              </a:r>
            </a:p>
            <a:p>
              <a:pPr lvl="1"/>
              <a:r>
                <a:rPr lang="en-US" sz="1401" dirty="0">
                  <a:latin typeface="Consolas" panose="020B0609020204030204" pitchFamily="49" charset="0"/>
                </a:rPr>
                <a:t>Lorem ipsum dolor sit </a:t>
              </a:r>
              <a:r>
                <a:rPr lang="en-US" sz="1401" dirty="0" err="1">
                  <a:latin typeface="Consolas" panose="020B0609020204030204" pitchFamily="49" charset="0"/>
                </a:rPr>
                <a:t>amet</a:t>
              </a:r>
              <a:r>
                <a:rPr lang="en-US" sz="1401" dirty="0">
                  <a:latin typeface="Consolas" panose="020B0609020204030204" pitchFamily="49" charset="0"/>
                </a:rPr>
                <a:t> </a:t>
              </a:r>
              <a:r>
                <a:rPr lang="en-US" sz="1401" dirty="0" err="1">
                  <a:latin typeface="Consolas" panose="020B0609020204030204" pitchFamily="49" charset="0"/>
                </a:rPr>
                <a:t>consectetur</a:t>
              </a:r>
              <a:r>
                <a:rPr lang="en-US" sz="1401" dirty="0">
                  <a:latin typeface="Consolas" panose="020B0609020204030204" pitchFamily="49" charset="0"/>
                </a:rPr>
                <a:t> </a:t>
              </a:r>
              <a:r>
                <a:rPr lang="en-US" sz="1401" dirty="0" err="1">
                  <a:latin typeface="Consolas" panose="020B0609020204030204" pitchFamily="49" charset="0"/>
                </a:rPr>
                <a:t>adipisicing</a:t>
              </a:r>
              <a:r>
                <a:rPr lang="en-US" sz="1401" dirty="0">
                  <a:latin typeface="Consolas" panose="020B0609020204030204" pitchFamily="49" charset="0"/>
                </a:rPr>
                <a:t> </a:t>
              </a:r>
              <a:r>
                <a:rPr lang="en-US" sz="1401" dirty="0" err="1">
                  <a:latin typeface="Consolas" panose="020B0609020204030204" pitchFamily="49" charset="0"/>
                </a:rPr>
                <a:t>elit</a:t>
              </a:r>
              <a:r>
                <a:rPr lang="en-US" sz="1401" dirty="0">
                  <a:latin typeface="Consolas" panose="020B0609020204030204" pitchFamily="49" charset="0"/>
                </a:rPr>
                <a:t>. </a:t>
              </a:r>
              <a:r>
                <a:rPr lang="en-US" sz="1401" dirty="0" err="1">
                  <a:latin typeface="Consolas" panose="020B0609020204030204" pitchFamily="49" charset="0"/>
                </a:rPr>
                <a:t>Magnam</a:t>
              </a:r>
              <a:r>
                <a:rPr lang="en-US" sz="1401" dirty="0">
                  <a:latin typeface="Consolas" panose="020B0609020204030204" pitchFamily="49" charset="0"/>
                </a:rPr>
                <a:t>  </a:t>
              </a:r>
              <a:r>
                <a:rPr lang="en-US" sz="1401" dirty="0" err="1">
                  <a:latin typeface="Consolas" panose="020B0609020204030204" pitchFamily="49" charset="0"/>
                </a:rPr>
                <a:t>eaquedelectus</a:t>
              </a:r>
              <a:r>
                <a:rPr lang="en-US" sz="1401" dirty="0">
                  <a:latin typeface="Consolas" panose="020B0609020204030204" pitchFamily="49" charset="0"/>
                </a:rPr>
                <a:t> at nostrum </a:t>
              </a:r>
              <a:r>
                <a:rPr lang="en-US" sz="1401" dirty="0" err="1">
                  <a:latin typeface="Consolas" panose="020B0609020204030204" pitchFamily="49" charset="0"/>
                </a:rPr>
                <a:t>voluptates</a:t>
              </a:r>
              <a:r>
                <a:rPr lang="en-US" sz="1401" dirty="0">
                  <a:latin typeface="Consolas" panose="020B0609020204030204" pitchFamily="49" charset="0"/>
                </a:rPr>
                <a:t> </a:t>
              </a:r>
              <a:r>
                <a:rPr lang="en-US" sz="1401" dirty="0" err="1">
                  <a:latin typeface="Consolas" panose="020B0609020204030204" pitchFamily="49" charset="0"/>
                </a:rPr>
                <a:t>quae</a:t>
              </a:r>
              <a:r>
                <a:rPr lang="en-US" sz="1401" dirty="0">
                  <a:latin typeface="Consolas" panose="020B0609020204030204" pitchFamily="49" charset="0"/>
                </a:rPr>
                <a:t>! </a:t>
              </a:r>
              <a:r>
                <a:rPr lang="en-US" sz="1401" dirty="0" err="1">
                  <a:latin typeface="Consolas" panose="020B0609020204030204" pitchFamily="49" charset="0"/>
                </a:rPr>
                <a:t>Reiciendis</a:t>
              </a:r>
              <a:r>
                <a:rPr lang="en-US" sz="1401" dirty="0">
                  <a:latin typeface="Consolas" panose="020B0609020204030204" pitchFamily="49" charset="0"/>
                </a:rPr>
                <a:t> </a:t>
              </a:r>
              <a:r>
                <a:rPr lang="en-US" sz="1401" dirty="0" err="1">
                  <a:latin typeface="Consolas" panose="020B0609020204030204" pitchFamily="49" charset="0"/>
                </a:rPr>
                <a:t>accusamus</a:t>
              </a:r>
              <a:r>
                <a:rPr lang="en-US" sz="1401" dirty="0">
                  <a:latin typeface="Consolas" panose="020B0609020204030204" pitchFamily="49" charset="0"/>
                </a:rPr>
                <a:t> illum </a:t>
              </a:r>
              <a:r>
                <a:rPr lang="en-US" sz="1401" dirty="0" err="1">
                  <a:latin typeface="Consolas" panose="020B0609020204030204" pitchFamily="49" charset="0"/>
                </a:rPr>
                <a:t>voluptasut</a:t>
              </a:r>
              <a:r>
                <a:rPr lang="en-US" sz="1401" dirty="0">
                  <a:latin typeface="Consolas" panose="020B0609020204030204" pitchFamily="49" charset="0"/>
                </a:rPr>
                <a:t> sit </a:t>
              </a:r>
              <a:r>
                <a:rPr lang="en-US" sz="1401" dirty="0" err="1">
                  <a:latin typeface="Consolas" panose="020B0609020204030204" pitchFamily="49" charset="0"/>
                </a:rPr>
                <a:t>dolorum</a:t>
              </a:r>
              <a:r>
                <a:rPr lang="en-US" sz="1401" dirty="0">
                  <a:latin typeface="Consolas" panose="020B0609020204030204" pitchFamily="49" charset="0"/>
                </a:rPr>
                <a:t> </a:t>
              </a:r>
              <a:r>
                <a:rPr lang="en-US" sz="1401" dirty="0" err="1">
                  <a:latin typeface="Consolas" panose="020B0609020204030204" pitchFamily="49" charset="0"/>
                </a:rPr>
                <a:t>esse</a:t>
              </a:r>
              <a:r>
                <a:rPr lang="en-US" sz="1401" dirty="0">
                  <a:latin typeface="Consolas" panose="020B0609020204030204" pitchFamily="49" charset="0"/>
                </a:rPr>
                <a:t>. Dolores </a:t>
              </a:r>
              <a:r>
                <a:rPr lang="en-US" sz="1401" dirty="0" err="1">
                  <a:latin typeface="Consolas" panose="020B0609020204030204" pitchFamily="49" charset="0"/>
                </a:rPr>
                <a:t>nesciunt</a:t>
              </a:r>
              <a:r>
                <a:rPr lang="en-US" sz="1401" dirty="0">
                  <a:latin typeface="Consolas" panose="020B0609020204030204" pitchFamily="49" charset="0"/>
                </a:rPr>
                <a:t>, </a:t>
              </a:r>
              <a:r>
                <a:rPr lang="en-US" sz="1401" dirty="0" err="1">
                  <a:latin typeface="Consolas" panose="020B0609020204030204" pitchFamily="49" charset="0"/>
                </a:rPr>
                <a:t>neque</a:t>
              </a:r>
              <a:r>
                <a:rPr lang="en-US" sz="1401" dirty="0">
                  <a:latin typeface="Consolas" panose="020B0609020204030204" pitchFamily="49" charset="0"/>
                </a:rPr>
                <a:t> </a:t>
              </a:r>
              <a:r>
                <a:rPr lang="en-US" sz="1401" dirty="0" err="1">
                  <a:latin typeface="Consolas" panose="020B0609020204030204" pitchFamily="49" charset="0"/>
                </a:rPr>
                <a:t>illo</a:t>
              </a:r>
              <a:r>
                <a:rPr lang="en-US" sz="1401" dirty="0">
                  <a:latin typeface="Consolas" panose="020B0609020204030204" pitchFamily="49" charset="0"/>
                </a:rPr>
                <a:t> quasi nisi </a:t>
              </a:r>
              <a:r>
                <a:rPr lang="en-US" sz="1401" dirty="0" err="1">
                  <a:latin typeface="Consolas" panose="020B0609020204030204" pitchFamily="49" charset="0"/>
                </a:rPr>
                <a:t>iure</a:t>
              </a:r>
              <a:r>
                <a:rPr lang="en-US" sz="1401" dirty="0">
                  <a:latin typeface="Consolas" panose="020B0609020204030204" pitchFamily="49" charset="0"/>
                </a:rPr>
                <a:t>.</a:t>
              </a:r>
            </a:p>
            <a:p>
              <a:r>
                <a:rPr lang="en-US" sz="1401" dirty="0">
                  <a:latin typeface="Consolas" panose="020B0609020204030204" pitchFamily="49" charset="0"/>
                </a:rPr>
                <a:t>&lt;/p&gt;</a:t>
              </a:r>
            </a:p>
          </p:txBody>
        </p:sp>
        <p:sp>
          <p:nvSpPr>
            <p:cNvPr id="17" name="Rectangle 16">
              <a:extLst>
                <a:ext uri="{FF2B5EF4-FFF2-40B4-BE49-F238E27FC236}">
                  <a16:creationId xmlns:a16="http://schemas.microsoft.com/office/drawing/2014/main" id="{3F66B6B4-21C4-7EDA-F344-F39F7090DD4C}"/>
                </a:ext>
              </a:extLst>
            </p:cNvPr>
            <p:cNvSpPr/>
            <p:nvPr/>
          </p:nvSpPr>
          <p:spPr>
            <a:xfrm>
              <a:off x="1581967" y="3175596"/>
              <a:ext cx="1484249"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page.html</a:t>
              </a:r>
            </a:p>
          </p:txBody>
        </p:sp>
      </p:grpSp>
      <p:grpSp>
        <p:nvGrpSpPr>
          <p:cNvPr id="24" name="Group 23">
            <a:extLst>
              <a:ext uri="{FF2B5EF4-FFF2-40B4-BE49-F238E27FC236}">
                <a16:creationId xmlns:a16="http://schemas.microsoft.com/office/drawing/2014/main" id="{84CBE067-71E1-7254-D6D2-63B5DDC10F99}"/>
              </a:ext>
            </a:extLst>
          </p:cNvPr>
          <p:cNvGrpSpPr/>
          <p:nvPr/>
        </p:nvGrpSpPr>
        <p:grpSpPr>
          <a:xfrm>
            <a:off x="347257" y="6127465"/>
            <a:ext cx="2382411" cy="2347267"/>
            <a:chOff x="356740" y="3170304"/>
            <a:chExt cx="3934705" cy="2347268"/>
          </a:xfrm>
        </p:grpSpPr>
        <p:sp>
          <p:nvSpPr>
            <p:cNvPr id="25" name="Rectangle 24">
              <a:extLst>
                <a:ext uri="{FF2B5EF4-FFF2-40B4-BE49-F238E27FC236}">
                  <a16:creationId xmlns:a16="http://schemas.microsoft.com/office/drawing/2014/main" id="{DB9A5C5E-297A-77E5-D854-FF007A662C70}"/>
                </a:ext>
              </a:extLst>
            </p:cNvPr>
            <p:cNvSpPr/>
            <p:nvPr/>
          </p:nvSpPr>
          <p:spPr>
            <a:xfrm>
              <a:off x="356740" y="3414025"/>
              <a:ext cx="3934705" cy="210354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solidFill>
                    <a:schemeClr val="tx1"/>
                  </a:solidFill>
                </a:rPr>
                <a:t>p {</a:t>
              </a:r>
            </a:p>
            <a:p>
              <a:r>
                <a:rPr lang="en-US" sz="1801" dirty="0">
                  <a:solidFill>
                    <a:schemeClr val="tx1"/>
                  </a:solidFill>
                </a:rPr>
                <a:t>     color</a:t>
              </a:r>
              <a:r>
                <a:rPr lang="en-US" sz="1801" b="1" dirty="0">
                  <a:solidFill>
                    <a:schemeClr val="tx1"/>
                  </a:solidFill>
                </a:rPr>
                <a:t>:</a:t>
              </a:r>
              <a:r>
                <a:rPr lang="en-US" sz="1801" dirty="0">
                  <a:solidFill>
                    <a:schemeClr val="tx1"/>
                  </a:solidFill>
                </a:rPr>
                <a:t> red</a:t>
              </a:r>
              <a:r>
                <a:rPr lang="en-US" sz="1801" b="1" dirty="0">
                  <a:solidFill>
                    <a:schemeClr val="tx1"/>
                  </a:solidFill>
                </a:rPr>
                <a:t>;</a:t>
              </a:r>
              <a:endParaRPr lang="en-US" sz="1801" dirty="0">
                <a:solidFill>
                  <a:schemeClr val="tx1"/>
                </a:solidFill>
              </a:endParaRPr>
            </a:p>
            <a:p>
              <a:r>
                <a:rPr lang="en-US" sz="1801" dirty="0">
                  <a:solidFill>
                    <a:schemeClr val="tx1"/>
                  </a:solidFill>
                </a:rPr>
                <a:t> }</a:t>
              </a:r>
            </a:p>
            <a:p>
              <a:r>
                <a:rPr lang="en-US" sz="1801" dirty="0">
                  <a:solidFill>
                    <a:schemeClr val="tx1"/>
                  </a:solidFill>
                </a:rPr>
                <a:t> p {</a:t>
              </a:r>
            </a:p>
            <a:p>
              <a:r>
                <a:rPr lang="en-US" sz="1801" dirty="0">
                  <a:solidFill>
                    <a:schemeClr val="tx1"/>
                  </a:solidFill>
                </a:rPr>
                <a:t>      color</a:t>
              </a:r>
              <a:r>
                <a:rPr lang="en-US" sz="1801" b="1" dirty="0">
                  <a:solidFill>
                    <a:schemeClr val="tx1"/>
                  </a:solidFill>
                </a:rPr>
                <a:t>:</a:t>
              </a:r>
              <a:r>
                <a:rPr lang="en-US" sz="1801" dirty="0">
                  <a:solidFill>
                    <a:schemeClr val="tx1"/>
                  </a:solidFill>
                </a:rPr>
                <a:t> green</a:t>
              </a:r>
              <a:r>
                <a:rPr lang="en-US" sz="1801" b="1" dirty="0">
                  <a:solidFill>
                    <a:schemeClr val="tx1"/>
                  </a:solidFill>
                </a:rPr>
                <a:t>;</a:t>
              </a:r>
              <a:endParaRPr lang="en-US" sz="1801" dirty="0">
                <a:solidFill>
                  <a:schemeClr val="tx1"/>
                </a:solidFill>
              </a:endParaRPr>
            </a:p>
            <a:p>
              <a:r>
                <a:rPr lang="en-US" sz="1801" dirty="0">
                  <a:solidFill>
                    <a:schemeClr val="tx1"/>
                  </a:solidFill>
                </a:rPr>
                <a:t>  }</a:t>
              </a:r>
            </a:p>
          </p:txBody>
        </p:sp>
        <p:sp>
          <p:nvSpPr>
            <p:cNvPr id="26" name="Rectangle 25">
              <a:extLst>
                <a:ext uri="{FF2B5EF4-FFF2-40B4-BE49-F238E27FC236}">
                  <a16:creationId xmlns:a16="http://schemas.microsoft.com/office/drawing/2014/main" id="{3B9D0CA0-5069-3982-9103-2C41829012F2}"/>
                </a:ext>
              </a:extLst>
            </p:cNvPr>
            <p:cNvSpPr/>
            <p:nvPr/>
          </p:nvSpPr>
          <p:spPr>
            <a:xfrm>
              <a:off x="412969" y="3170304"/>
              <a:ext cx="2451331"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style.css</a:t>
              </a:r>
            </a:p>
          </p:txBody>
        </p:sp>
      </p:grpSp>
      <p:grpSp>
        <p:nvGrpSpPr>
          <p:cNvPr id="37" name="Group 36">
            <a:extLst>
              <a:ext uri="{FF2B5EF4-FFF2-40B4-BE49-F238E27FC236}">
                <a16:creationId xmlns:a16="http://schemas.microsoft.com/office/drawing/2014/main" id="{1882FEC0-055E-5100-2F3A-9E6CB1D61BF1}"/>
              </a:ext>
            </a:extLst>
          </p:cNvPr>
          <p:cNvGrpSpPr/>
          <p:nvPr/>
        </p:nvGrpSpPr>
        <p:grpSpPr>
          <a:xfrm>
            <a:off x="347257" y="7114546"/>
            <a:ext cx="4549145" cy="1146660"/>
            <a:chOff x="4353611" y="3386367"/>
            <a:chExt cx="4549145" cy="1146659"/>
          </a:xfrm>
        </p:grpSpPr>
        <p:grpSp>
          <p:nvGrpSpPr>
            <p:cNvPr id="35" name="Group 34">
              <a:extLst>
                <a:ext uri="{FF2B5EF4-FFF2-40B4-BE49-F238E27FC236}">
                  <a16:creationId xmlns:a16="http://schemas.microsoft.com/office/drawing/2014/main" id="{76AC2366-F7EB-3183-C50D-1E8081489D1C}"/>
                </a:ext>
              </a:extLst>
            </p:cNvPr>
            <p:cNvGrpSpPr/>
            <p:nvPr/>
          </p:nvGrpSpPr>
          <p:grpSpPr>
            <a:xfrm>
              <a:off x="6371243" y="3386367"/>
              <a:ext cx="2531513" cy="704929"/>
              <a:chOff x="6371243" y="3386367"/>
              <a:chExt cx="2531513" cy="704929"/>
            </a:xfrm>
          </p:grpSpPr>
          <p:sp>
            <p:nvSpPr>
              <p:cNvPr id="30" name="Rectangle 29">
                <a:extLst>
                  <a:ext uri="{FF2B5EF4-FFF2-40B4-BE49-F238E27FC236}">
                    <a16:creationId xmlns:a16="http://schemas.microsoft.com/office/drawing/2014/main" id="{FAE44A8D-54D8-5EA1-1883-2FA75E327532}"/>
                  </a:ext>
                </a:extLst>
              </p:cNvPr>
              <p:cNvSpPr/>
              <p:nvPr/>
            </p:nvSpPr>
            <p:spPr>
              <a:xfrm rot="21248818">
                <a:off x="6371243" y="3386367"/>
                <a:ext cx="2531513" cy="618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highlight>
                      <a:srgbClr val="00FF00"/>
                    </a:highlight>
                    <a:latin typeface="Cascadia Code" panose="020B0609020000020004" pitchFamily="49" charset="0"/>
                    <a:ea typeface="Cascadia Code" panose="020B0609020000020004" pitchFamily="49" charset="0"/>
                    <a:cs typeface="Cascadia Code" panose="020B0609020000020004" pitchFamily="49" charset="0"/>
                  </a:rPr>
                  <a:t>This is heavier</a:t>
                </a:r>
              </a:p>
            </p:txBody>
          </p:sp>
          <p:cxnSp>
            <p:nvCxnSpPr>
              <p:cNvPr id="32" name="Straight Arrow Connector 31">
                <a:extLst>
                  <a:ext uri="{FF2B5EF4-FFF2-40B4-BE49-F238E27FC236}">
                    <a16:creationId xmlns:a16="http://schemas.microsoft.com/office/drawing/2014/main" id="{158C8A97-F9DB-5F22-7AD1-50767CD82848}"/>
                  </a:ext>
                </a:extLst>
              </p:cNvPr>
              <p:cNvCxnSpPr>
                <a:cxnSpLocks/>
              </p:cNvCxnSpPr>
              <p:nvPr/>
            </p:nvCxnSpPr>
            <p:spPr>
              <a:xfrm flipH="1">
                <a:off x="6480932" y="3785875"/>
                <a:ext cx="2257823" cy="305421"/>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80054A5D-9239-ADA7-6EED-C07F713D5E1D}"/>
                </a:ext>
              </a:extLst>
            </p:cNvPr>
            <p:cNvSpPr/>
            <p:nvPr/>
          </p:nvSpPr>
          <p:spPr>
            <a:xfrm>
              <a:off x="4353611" y="3659628"/>
              <a:ext cx="2116096" cy="873398"/>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grpSp>
        <p:nvGrpSpPr>
          <p:cNvPr id="29" name="Group 28">
            <a:extLst>
              <a:ext uri="{FF2B5EF4-FFF2-40B4-BE49-F238E27FC236}">
                <a16:creationId xmlns:a16="http://schemas.microsoft.com/office/drawing/2014/main" id="{6F86D484-043A-A6F3-EDD6-0ED43C756910}"/>
              </a:ext>
            </a:extLst>
          </p:cNvPr>
          <p:cNvGrpSpPr/>
          <p:nvPr/>
        </p:nvGrpSpPr>
        <p:grpSpPr>
          <a:xfrm>
            <a:off x="412963" y="9064347"/>
            <a:ext cx="5987013" cy="2385972"/>
            <a:chOff x="1805415" y="4646178"/>
            <a:chExt cx="5987013" cy="2385971"/>
          </a:xfrm>
        </p:grpSpPr>
        <p:sp>
          <p:nvSpPr>
            <p:cNvPr id="27" name="Rectangle 26">
              <a:extLst>
                <a:ext uri="{FF2B5EF4-FFF2-40B4-BE49-F238E27FC236}">
                  <a16:creationId xmlns:a16="http://schemas.microsoft.com/office/drawing/2014/main" id="{DA7B16CC-3EEB-D61E-A1F2-6C88F9CFA801}"/>
                </a:ext>
              </a:extLst>
            </p:cNvPr>
            <p:cNvSpPr/>
            <p:nvPr/>
          </p:nvSpPr>
          <p:spPr>
            <a:xfrm>
              <a:off x="1805415" y="5130688"/>
              <a:ext cx="5987013" cy="1901461"/>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en-US" sz="1401" b="1" dirty="0">
                <a:solidFill>
                  <a:schemeClr val="accent1"/>
                </a:solidFill>
                <a:latin typeface="Consolas" panose="020B0609020204030204" pitchFamily="49" charset="0"/>
              </a:endParaRPr>
            </a:p>
          </p:txBody>
        </p:sp>
        <p:sp>
          <p:nvSpPr>
            <p:cNvPr id="28" name="Rectangle 27">
              <a:extLst>
                <a:ext uri="{FF2B5EF4-FFF2-40B4-BE49-F238E27FC236}">
                  <a16:creationId xmlns:a16="http://schemas.microsoft.com/office/drawing/2014/main" id="{4F71E306-1E0C-0263-0C09-C3D42544FDBC}"/>
                </a:ext>
              </a:extLst>
            </p:cNvPr>
            <p:cNvSpPr/>
            <p:nvPr/>
          </p:nvSpPr>
          <p:spPr>
            <a:xfrm>
              <a:off x="1885187" y="4646178"/>
              <a:ext cx="1261383" cy="54293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Browser</a:t>
              </a:r>
            </a:p>
          </p:txBody>
        </p:sp>
      </p:grpSp>
      <p:sp>
        <p:nvSpPr>
          <p:cNvPr id="13" name="TextBox 12">
            <a:extLst>
              <a:ext uri="{FF2B5EF4-FFF2-40B4-BE49-F238E27FC236}">
                <a16:creationId xmlns:a16="http://schemas.microsoft.com/office/drawing/2014/main" id="{141C26BD-7E66-1F99-763E-5080A20CDFF5}"/>
              </a:ext>
            </a:extLst>
          </p:cNvPr>
          <p:cNvSpPr txBox="1"/>
          <p:nvPr/>
        </p:nvSpPr>
        <p:spPr>
          <a:xfrm>
            <a:off x="1" y="9669531"/>
            <a:ext cx="6235294" cy="1754326"/>
          </a:xfrm>
          <a:prstGeom prst="rect">
            <a:avLst/>
          </a:prstGeom>
          <a:noFill/>
        </p:spPr>
        <p:txBody>
          <a:bodyPr wrap="square">
            <a:spAutoFit/>
          </a:bodyPr>
          <a:lstStyle/>
          <a:p>
            <a:pPr lvl="1"/>
            <a:r>
              <a:rPr lang="en-US" b="1" dirty="0">
                <a:solidFill>
                  <a:schemeClr val="accent1"/>
                </a:solidFill>
                <a:latin typeface="Consolas" panose="020B0609020204030204" pitchFamily="49" charset="0"/>
              </a:rPr>
              <a:t>Lorem ipsum dolor sit </a:t>
            </a:r>
            <a:r>
              <a:rPr lang="en-US" b="1" dirty="0" err="1">
                <a:solidFill>
                  <a:schemeClr val="accent1"/>
                </a:solidFill>
                <a:latin typeface="Consolas" panose="020B0609020204030204" pitchFamily="49" charset="0"/>
              </a:rPr>
              <a:t>amet</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consectetur</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adipisicing</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elit</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Magnam</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eaquedelectus</a:t>
            </a:r>
            <a:r>
              <a:rPr lang="en-US" b="1" dirty="0">
                <a:solidFill>
                  <a:schemeClr val="accent1"/>
                </a:solidFill>
                <a:latin typeface="Consolas" panose="020B0609020204030204" pitchFamily="49" charset="0"/>
              </a:rPr>
              <a:t> at nostrum </a:t>
            </a:r>
            <a:r>
              <a:rPr lang="en-US" b="1" dirty="0" err="1">
                <a:solidFill>
                  <a:schemeClr val="accent1"/>
                </a:solidFill>
                <a:latin typeface="Consolas" panose="020B0609020204030204" pitchFamily="49" charset="0"/>
              </a:rPr>
              <a:t>voluptates</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quae</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Reiciendis</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accusamus</a:t>
            </a:r>
            <a:r>
              <a:rPr lang="en-US" b="1" dirty="0">
                <a:solidFill>
                  <a:schemeClr val="accent1"/>
                </a:solidFill>
                <a:latin typeface="Consolas" panose="020B0609020204030204" pitchFamily="49" charset="0"/>
              </a:rPr>
              <a:t> illum </a:t>
            </a:r>
            <a:r>
              <a:rPr lang="en-US" b="1" dirty="0" err="1">
                <a:solidFill>
                  <a:schemeClr val="accent1"/>
                </a:solidFill>
                <a:latin typeface="Consolas" panose="020B0609020204030204" pitchFamily="49" charset="0"/>
              </a:rPr>
              <a:t>voluptasut</a:t>
            </a:r>
            <a:r>
              <a:rPr lang="en-US" b="1" dirty="0">
                <a:solidFill>
                  <a:schemeClr val="accent1"/>
                </a:solidFill>
                <a:latin typeface="Consolas" panose="020B0609020204030204" pitchFamily="49" charset="0"/>
              </a:rPr>
              <a:t> sit </a:t>
            </a:r>
            <a:r>
              <a:rPr lang="en-US" b="1" dirty="0" err="1">
                <a:solidFill>
                  <a:schemeClr val="accent1"/>
                </a:solidFill>
                <a:latin typeface="Consolas" panose="020B0609020204030204" pitchFamily="49" charset="0"/>
              </a:rPr>
              <a:t>dolorum</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esse</a:t>
            </a:r>
            <a:r>
              <a:rPr lang="en-US" b="1" dirty="0">
                <a:solidFill>
                  <a:schemeClr val="accent1"/>
                </a:solidFill>
                <a:latin typeface="Consolas" panose="020B0609020204030204" pitchFamily="49" charset="0"/>
              </a:rPr>
              <a:t>. Dolores </a:t>
            </a:r>
            <a:r>
              <a:rPr lang="en-US" b="1" dirty="0" err="1">
                <a:solidFill>
                  <a:schemeClr val="accent1"/>
                </a:solidFill>
                <a:latin typeface="Consolas" panose="020B0609020204030204" pitchFamily="49" charset="0"/>
              </a:rPr>
              <a:t>nesciunt</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neque</a:t>
            </a:r>
            <a:r>
              <a:rPr lang="en-US" b="1" dirty="0">
                <a:solidFill>
                  <a:schemeClr val="accent1"/>
                </a:solidFill>
                <a:latin typeface="Consolas" panose="020B0609020204030204" pitchFamily="49" charset="0"/>
              </a:rPr>
              <a:t> </a:t>
            </a:r>
            <a:r>
              <a:rPr lang="en-US" b="1" dirty="0" err="1">
                <a:solidFill>
                  <a:schemeClr val="accent1"/>
                </a:solidFill>
                <a:latin typeface="Consolas" panose="020B0609020204030204" pitchFamily="49" charset="0"/>
              </a:rPr>
              <a:t>illo</a:t>
            </a:r>
            <a:r>
              <a:rPr lang="en-US" b="1" dirty="0">
                <a:solidFill>
                  <a:schemeClr val="accent1"/>
                </a:solidFill>
                <a:latin typeface="Consolas" panose="020B0609020204030204" pitchFamily="49" charset="0"/>
              </a:rPr>
              <a:t> quasi nisi </a:t>
            </a:r>
            <a:r>
              <a:rPr lang="en-US" b="1" dirty="0" err="1">
                <a:solidFill>
                  <a:schemeClr val="accent1"/>
                </a:solidFill>
                <a:latin typeface="Consolas" panose="020B0609020204030204" pitchFamily="49" charset="0"/>
              </a:rPr>
              <a:t>iure</a:t>
            </a:r>
            <a:r>
              <a:rPr lang="en-US" b="1" dirty="0">
                <a:solidFill>
                  <a:schemeClr val="accent1"/>
                </a:solidFill>
                <a:latin typeface="Consolas" panose="020B0609020204030204" pitchFamily="49" charset="0"/>
              </a:rPr>
              <a:t>.</a:t>
            </a:r>
          </a:p>
        </p:txBody>
      </p:sp>
    </p:spTree>
    <p:extLst>
      <p:ext uri="{BB962C8B-B14F-4D97-AF65-F5344CB8AC3E}">
        <p14:creationId xmlns:p14="http://schemas.microsoft.com/office/powerpoint/2010/main" val="223654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0-#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heel(1)">
                                      <p:cBhvr>
                                        <p:cTn id="24" dur="20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9A6"/>
        </a:solidFill>
        <a:effectLst/>
      </p:bgPr>
    </p:bg>
    <p:spTree>
      <p:nvGrpSpPr>
        <p:cNvPr id="1" name="">
          <a:extLst>
            <a:ext uri="{FF2B5EF4-FFF2-40B4-BE49-F238E27FC236}">
              <a16:creationId xmlns:a16="http://schemas.microsoft.com/office/drawing/2014/main" id="{09CCAEDC-B430-E163-B324-9B68DB4E9FB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B5930AB-A659-8A98-BB54-852970B635C8}"/>
              </a:ext>
            </a:extLst>
          </p:cNvPr>
          <p:cNvGrpSpPr/>
          <p:nvPr/>
        </p:nvGrpSpPr>
        <p:grpSpPr>
          <a:xfrm>
            <a:off x="66312" y="92514"/>
            <a:ext cx="6756518" cy="630903"/>
            <a:chOff x="2647100" y="-2459153"/>
            <a:chExt cx="6756518" cy="630903"/>
          </a:xfrm>
        </p:grpSpPr>
        <p:sp>
          <p:nvSpPr>
            <p:cNvPr id="5" name="Rectangle 4">
              <a:extLst>
                <a:ext uri="{FF2B5EF4-FFF2-40B4-BE49-F238E27FC236}">
                  <a16:creationId xmlns:a16="http://schemas.microsoft.com/office/drawing/2014/main" id="{121C1145-7B6A-B5BB-8CAD-086283405F8C}"/>
                </a:ext>
              </a:extLst>
            </p:cNvPr>
            <p:cNvSpPr/>
            <p:nvPr/>
          </p:nvSpPr>
          <p:spPr>
            <a:xfrm>
              <a:off x="2647100" y="-2459153"/>
              <a:ext cx="6756518" cy="630903"/>
            </a:xfrm>
            <a:prstGeom prst="rect">
              <a:avLst/>
            </a:prstGeom>
            <a:solidFill>
              <a:srgbClr val="024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6" name="Oval 5">
              <a:extLst>
                <a:ext uri="{FF2B5EF4-FFF2-40B4-BE49-F238E27FC236}">
                  <a16:creationId xmlns:a16="http://schemas.microsoft.com/office/drawing/2014/main" id="{57AD51BB-F591-B6C4-6E05-3D3F94755555}"/>
                </a:ext>
              </a:extLst>
            </p:cNvPr>
            <p:cNvSpPr/>
            <p:nvPr/>
          </p:nvSpPr>
          <p:spPr>
            <a:xfrm>
              <a:off x="2813751" y="-2329063"/>
              <a:ext cx="360000" cy="3600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Oval 6">
              <a:extLst>
                <a:ext uri="{FF2B5EF4-FFF2-40B4-BE49-F238E27FC236}">
                  <a16:creationId xmlns:a16="http://schemas.microsoft.com/office/drawing/2014/main" id="{7BFF983A-FA28-EAE6-55D1-DBCCFB67DC0E}"/>
                </a:ext>
              </a:extLst>
            </p:cNvPr>
            <p:cNvSpPr/>
            <p:nvPr/>
          </p:nvSpPr>
          <p:spPr>
            <a:xfrm>
              <a:off x="3281906" y="-2329063"/>
              <a:ext cx="360000" cy="3600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8" name="Oval 7">
              <a:extLst>
                <a:ext uri="{FF2B5EF4-FFF2-40B4-BE49-F238E27FC236}">
                  <a16:creationId xmlns:a16="http://schemas.microsoft.com/office/drawing/2014/main" id="{07C718E4-D701-C2D6-2480-5D0E102916D3}"/>
                </a:ext>
              </a:extLst>
            </p:cNvPr>
            <p:cNvSpPr/>
            <p:nvPr/>
          </p:nvSpPr>
          <p:spPr>
            <a:xfrm>
              <a:off x="3750061" y="-2329063"/>
              <a:ext cx="360000" cy="360000"/>
            </a:xfrm>
            <a:prstGeom prst="ellipse">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a:p>
          </p:txBody>
        </p:sp>
      </p:grpSp>
      <p:sp>
        <p:nvSpPr>
          <p:cNvPr id="9" name="Rectangle 8">
            <a:extLst>
              <a:ext uri="{FF2B5EF4-FFF2-40B4-BE49-F238E27FC236}">
                <a16:creationId xmlns:a16="http://schemas.microsoft.com/office/drawing/2014/main" id="{66E3C735-4B17-E046-C78F-07A86722B26D}"/>
              </a:ext>
            </a:extLst>
          </p:cNvPr>
          <p:cNvSpPr/>
          <p:nvPr/>
        </p:nvSpPr>
        <p:spPr>
          <a:xfrm>
            <a:off x="122210" y="862046"/>
            <a:ext cx="6577528" cy="111073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tx1"/>
              </a:solidFill>
              <a:latin typeface="Copperplate Gothic Bold" panose="020E0705020206020404" pitchFamily="34" charset="0"/>
            </a:endParaRPr>
          </a:p>
        </p:txBody>
      </p:sp>
      <p:grpSp>
        <p:nvGrpSpPr>
          <p:cNvPr id="4" name="Group 3">
            <a:extLst>
              <a:ext uri="{FF2B5EF4-FFF2-40B4-BE49-F238E27FC236}">
                <a16:creationId xmlns:a16="http://schemas.microsoft.com/office/drawing/2014/main" id="{7C7AF87D-8F36-5D4F-E04B-CBFF3627AD1F}"/>
              </a:ext>
            </a:extLst>
          </p:cNvPr>
          <p:cNvGrpSpPr/>
          <p:nvPr/>
        </p:nvGrpSpPr>
        <p:grpSpPr>
          <a:xfrm>
            <a:off x="378982" y="1103702"/>
            <a:ext cx="3953836" cy="2342373"/>
            <a:chOff x="356740" y="3175198"/>
            <a:chExt cx="3953836" cy="2342374"/>
          </a:xfrm>
        </p:grpSpPr>
        <p:sp>
          <p:nvSpPr>
            <p:cNvPr id="11" name="Rectangle 10">
              <a:extLst>
                <a:ext uri="{FF2B5EF4-FFF2-40B4-BE49-F238E27FC236}">
                  <a16:creationId xmlns:a16="http://schemas.microsoft.com/office/drawing/2014/main" id="{97BCF574-4430-7A84-B703-58C532C7FDC4}"/>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1" b="1" dirty="0">
                  <a:latin typeface="Consolas" panose="020B0609020204030204" pitchFamily="49" charset="0"/>
                </a:rPr>
                <a:t>&lt;p id=“p1”&gt;</a:t>
              </a:r>
            </a:p>
            <a:p>
              <a:pPr lvl="1"/>
              <a:r>
                <a:rPr lang="en-US" sz="1401" b="1" dirty="0">
                  <a:latin typeface="Consolas" panose="020B0609020204030204" pitchFamily="49" charset="0"/>
                </a:rPr>
                <a:t>Lorem ipsum dolor sit </a:t>
              </a:r>
              <a:r>
                <a:rPr lang="en-US" sz="1401" b="1" dirty="0" err="1">
                  <a:latin typeface="Consolas" panose="020B0609020204030204" pitchFamily="49" charset="0"/>
                </a:rPr>
                <a:t>amet</a:t>
              </a:r>
              <a:r>
                <a:rPr lang="en-US" sz="1401" b="1" dirty="0">
                  <a:latin typeface="Consolas" panose="020B0609020204030204" pitchFamily="49" charset="0"/>
                </a:rPr>
                <a:t> </a:t>
              </a:r>
              <a:r>
                <a:rPr lang="en-US" sz="1401" b="1" dirty="0" err="1">
                  <a:latin typeface="Consolas" panose="020B0609020204030204" pitchFamily="49" charset="0"/>
                </a:rPr>
                <a:t>consectetur</a:t>
              </a:r>
              <a:r>
                <a:rPr lang="en-US" sz="1401" b="1" dirty="0">
                  <a:latin typeface="Consolas" panose="020B0609020204030204" pitchFamily="49" charset="0"/>
                </a:rPr>
                <a:t> </a:t>
              </a:r>
              <a:r>
                <a:rPr lang="en-US" sz="1401" b="1" dirty="0" err="1">
                  <a:latin typeface="Consolas" panose="020B0609020204030204" pitchFamily="49" charset="0"/>
                </a:rPr>
                <a:t>adipisicing</a:t>
              </a:r>
              <a:r>
                <a:rPr lang="en-US" sz="1401" b="1" dirty="0">
                  <a:latin typeface="Consolas" panose="020B0609020204030204" pitchFamily="49" charset="0"/>
                </a:rPr>
                <a:t> </a:t>
              </a:r>
              <a:r>
                <a:rPr lang="en-US" sz="1401" b="1" dirty="0" err="1">
                  <a:latin typeface="Consolas" panose="020B0609020204030204" pitchFamily="49" charset="0"/>
                </a:rPr>
                <a:t>elit</a:t>
              </a:r>
              <a:r>
                <a:rPr lang="en-US" sz="1401" b="1" dirty="0">
                  <a:latin typeface="Consolas" panose="020B0609020204030204" pitchFamily="49" charset="0"/>
                </a:rPr>
                <a:t>. </a:t>
              </a:r>
              <a:r>
                <a:rPr lang="en-US" sz="1401" b="1" dirty="0" err="1">
                  <a:latin typeface="Consolas" panose="020B0609020204030204" pitchFamily="49" charset="0"/>
                </a:rPr>
                <a:t>Magnam</a:t>
              </a:r>
              <a:r>
                <a:rPr lang="en-US" sz="1401" b="1" dirty="0">
                  <a:latin typeface="Consolas" panose="020B0609020204030204" pitchFamily="49" charset="0"/>
                </a:rPr>
                <a:t>  </a:t>
              </a:r>
              <a:r>
                <a:rPr lang="en-US" sz="1401" b="1" dirty="0" err="1">
                  <a:latin typeface="Consolas" panose="020B0609020204030204" pitchFamily="49" charset="0"/>
                </a:rPr>
                <a:t>eaquedelectus</a:t>
              </a:r>
              <a:r>
                <a:rPr lang="en-US" sz="1401" b="1" dirty="0">
                  <a:latin typeface="Consolas" panose="020B0609020204030204" pitchFamily="49" charset="0"/>
                </a:rPr>
                <a:t> at nostrum </a:t>
              </a:r>
              <a:r>
                <a:rPr lang="en-US" sz="1401" b="1" dirty="0" err="1">
                  <a:latin typeface="Consolas" panose="020B0609020204030204" pitchFamily="49" charset="0"/>
                </a:rPr>
                <a:t>voluptates</a:t>
              </a:r>
              <a:r>
                <a:rPr lang="en-US" sz="1401" b="1" dirty="0">
                  <a:latin typeface="Consolas" panose="020B0609020204030204" pitchFamily="49" charset="0"/>
                </a:rPr>
                <a:t> </a:t>
              </a:r>
              <a:r>
                <a:rPr lang="en-US" sz="1401" b="1" dirty="0" err="1">
                  <a:latin typeface="Consolas" panose="020B0609020204030204" pitchFamily="49" charset="0"/>
                </a:rPr>
                <a:t>quae</a:t>
              </a:r>
              <a:r>
                <a:rPr lang="en-US" sz="1401" b="1" dirty="0">
                  <a:latin typeface="Consolas" panose="020B0609020204030204" pitchFamily="49" charset="0"/>
                </a:rPr>
                <a:t>! </a:t>
              </a:r>
              <a:r>
                <a:rPr lang="en-US" sz="1401" b="1" dirty="0" err="1">
                  <a:latin typeface="Consolas" panose="020B0609020204030204" pitchFamily="49" charset="0"/>
                </a:rPr>
                <a:t>Reiciendis</a:t>
              </a:r>
              <a:r>
                <a:rPr lang="en-US" sz="1401" b="1" dirty="0">
                  <a:latin typeface="Consolas" panose="020B0609020204030204" pitchFamily="49" charset="0"/>
                </a:rPr>
                <a:t> </a:t>
              </a:r>
              <a:r>
                <a:rPr lang="en-US" sz="1401" b="1" dirty="0" err="1">
                  <a:latin typeface="Consolas" panose="020B0609020204030204" pitchFamily="49" charset="0"/>
                </a:rPr>
                <a:t>accusamus</a:t>
              </a:r>
              <a:r>
                <a:rPr lang="en-US" sz="1401" b="1" dirty="0">
                  <a:latin typeface="Consolas" panose="020B0609020204030204" pitchFamily="49" charset="0"/>
                </a:rPr>
                <a:t> illum </a:t>
              </a:r>
              <a:r>
                <a:rPr lang="en-US" sz="1401" b="1" dirty="0" err="1">
                  <a:latin typeface="Consolas" panose="020B0609020204030204" pitchFamily="49" charset="0"/>
                </a:rPr>
                <a:t>voluptasut</a:t>
              </a:r>
              <a:r>
                <a:rPr lang="en-US" sz="1401" b="1" dirty="0">
                  <a:latin typeface="Consolas" panose="020B0609020204030204" pitchFamily="49" charset="0"/>
                </a:rPr>
                <a:t> sit </a:t>
              </a:r>
              <a:r>
                <a:rPr lang="en-US" sz="1401" b="1" dirty="0" err="1">
                  <a:latin typeface="Consolas" panose="020B0609020204030204" pitchFamily="49" charset="0"/>
                </a:rPr>
                <a:t>dolorum</a:t>
              </a:r>
              <a:r>
                <a:rPr lang="en-US" sz="1401" b="1" dirty="0">
                  <a:latin typeface="Consolas" panose="020B0609020204030204" pitchFamily="49" charset="0"/>
                </a:rPr>
                <a:t> </a:t>
              </a:r>
              <a:r>
                <a:rPr lang="en-US" sz="1401" b="1" dirty="0" err="1">
                  <a:latin typeface="Consolas" panose="020B0609020204030204" pitchFamily="49" charset="0"/>
                </a:rPr>
                <a:t>esse</a:t>
              </a:r>
              <a:r>
                <a:rPr lang="en-US" sz="1401" b="1" dirty="0">
                  <a:latin typeface="Consolas" panose="020B0609020204030204" pitchFamily="49" charset="0"/>
                </a:rPr>
                <a:t>. Dolores </a:t>
              </a:r>
              <a:r>
                <a:rPr lang="en-US" sz="1401" b="1" dirty="0" err="1">
                  <a:latin typeface="Consolas" panose="020B0609020204030204" pitchFamily="49" charset="0"/>
                </a:rPr>
                <a:t>nesciunt</a:t>
              </a:r>
              <a:r>
                <a:rPr lang="en-US" sz="1401" b="1" dirty="0">
                  <a:latin typeface="Consolas" panose="020B0609020204030204" pitchFamily="49" charset="0"/>
                </a:rPr>
                <a:t>, </a:t>
              </a:r>
              <a:r>
                <a:rPr lang="en-US" sz="1401" b="1" dirty="0" err="1">
                  <a:latin typeface="Consolas" panose="020B0609020204030204" pitchFamily="49" charset="0"/>
                </a:rPr>
                <a:t>neque</a:t>
              </a:r>
              <a:r>
                <a:rPr lang="en-US" sz="1401" b="1" dirty="0">
                  <a:latin typeface="Consolas" panose="020B0609020204030204" pitchFamily="49" charset="0"/>
                </a:rPr>
                <a:t> </a:t>
              </a:r>
              <a:r>
                <a:rPr lang="en-US" sz="1401" b="1" dirty="0" err="1">
                  <a:latin typeface="Consolas" panose="020B0609020204030204" pitchFamily="49" charset="0"/>
                </a:rPr>
                <a:t>illo</a:t>
              </a:r>
              <a:r>
                <a:rPr lang="en-US" sz="1401" b="1" dirty="0">
                  <a:latin typeface="Consolas" panose="020B0609020204030204" pitchFamily="49" charset="0"/>
                </a:rPr>
                <a:t> quasi nisi </a:t>
              </a:r>
              <a:r>
                <a:rPr lang="en-US" sz="1401" b="1" dirty="0" err="1">
                  <a:latin typeface="Consolas" panose="020B0609020204030204" pitchFamily="49" charset="0"/>
                </a:rPr>
                <a:t>iure</a:t>
              </a:r>
              <a:r>
                <a:rPr lang="en-US" sz="1401" b="1" dirty="0">
                  <a:latin typeface="Consolas" panose="020B0609020204030204" pitchFamily="49" charset="0"/>
                </a:rPr>
                <a:t>.</a:t>
              </a:r>
            </a:p>
            <a:p>
              <a:r>
                <a:rPr lang="en-US" sz="1401" b="1" dirty="0">
                  <a:latin typeface="Consolas" panose="020B0609020204030204" pitchFamily="49" charset="0"/>
                </a:rPr>
                <a:t>&lt;/p&gt;</a:t>
              </a:r>
            </a:p>
          </p:txBody>
        </p:sp>
        <p:sp>
          <p:nvSpPr>
            <p:cNvPr id="12" name="Rectangle 11">
              <a:extLst>
                <a:ext uri="{FF2B5EF4-FFF2-40B4-BE49-F238E27FC236}">
                  <a16:creationId xmlns:a16="http://schemas.microsoft.com/office/drawing/2014/main" id="{9EBCF720-0B87-82A1-67A8-E6FE48929EAA}"/>
                </a:ext>
              </a:extLst>
            </p:cNvPr>
            <p:cNvSpPr/>
            <p:nvPr/>
          </p:nvSpPr>
          <p:spPr>
            <a:xfrm>
              <a:off x="2826327" y="3175198"/>
              <a:ext cx="1484249"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page.html</a:t>
              </a:r>
            </a:p>
          </p:txBody>
        </p:sp>
      </p:grpSp>
      <p:grpSp>
        <p:nvGrpSpPr>
          <p:cNvPr id="14" name="Group 13">
            <a:extLst>
              <a:ext uri="{FF2B5EF4-FFF2-40B4-BE49-F238E27FC236}">
                <a16:creationId xmlns:a16="http://schemas.microsoft.com/office/drawing/2014/main" id="{20289DEA-F645-A28E-F4C5-80726FC20E04}"/>
              </a:ext>
            </a:extLst>
          </p:cNvPr>
          <p:cNvGrpSpPr/>
          <p:nvPr/>
        </p:nvGrpSpPr>
        <p:grpSpPr>
          <a:xfrm>
            <a:off x="378982" y="3753627"/>
            <a:ext cx="2393996" cy="2342373"/>
            <a:chOff x="356740" y="3175198"/>
            <a:chExt cx="3953838" cy="2342374"/>
          </a:xfrm>
        </p:grpSpPr>
        <p:sp>
          <p:nvSpPr>
            <p:cNvPr id="15" name="Rectangle 14">
              <a:extLst>
                <a:ext uri="{FF2B5EF4-FFF2-40B4-BE49-F238E27FC236}">
                  <a16:creationId xmlns:a16="http://schemas.microsoft.com/office/drawing/2014/main" id="{7ED6A8F9-858B-13B0-ADC5-97F5608D59C3}"/>
                </a:ext>
              </a:extLst>
            </p:cNvPr>
            <p:cNvSpPr/>
            <p:nvPr/>
          </p:nvSpPr>
          <p:spPr>
            <a:xfrm>
              <a:off x="356740" y="3414025"/>
              <a:ext cx="3934705" cy="2103547"/>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1" dirty="0"/>
                <a:t>#p1 {</a:t>
              </a:r>
            </a:p>
            <a:p>
              <a:r>
                <a:rPr lang="en-US" sz="1801" dirty="0"/>
                <a:t>     color</a:t>
              </a:r>
              <a:r>
                <a:rPr lang="en-US" sz="1801" b="1" dirty="0"/>
                <a:t>:</a:t>
              </a:r>
              <a:r>
                <a:rPr lang="en-US" sz="1801" dirty="0"/>
                <a:t> red</a:t>
              </a:r>
              <a:r>
                <a:rPr lang="en-US" sz="1801" b="1" dirty="0"/>
                <a:t>;</a:t>
              </a:r>
              <a:endParaRPr lang="en-US" sz="1801" dirty="0"/>
            </a:p>
            <a:p>
              <a:r>
                <a:rPr lang="en-US" sz="1801" dirty="0"/>
                <a:t> }</a:t>
              </a:r>
            </a:p>
            <a:p>
              <a:r>
                <a:rPr lang="en-US" sz="1801" dirty="0"/>
                <a:t> p {</a:t>
              </a:r>
            </a:p>
            <a:p>
              <a:r>
                <a:rPr lang="en-US" sz="1801" dirty="0"/>
                <a:t>      color</a:t>
              </a:r>
              <a:r>
                <a:rPr lang="en-US" sz="1801" b="1" dirty="0"/>
                <a:t>:</a:t>
              </a:r>
              <a:r>
                <a:rPr lang="en-US" sz="1801" dirty="0"/>
                <a:t> green</a:t>
              </a:r>
              <a:r>
                <a:rPr lang="en-US" sz="1801" b="1" dirty="0"/>
                <a:t>;</a:t>
              </a:r>
              <a:endParaRPr lang="en-US" sz="1801" dirty="0"/>
            </a:p>
            <a:p>
              <a:r>
                <a:rPr lang="en-US" sz="1801" dirty="0"/>
                <a:t>  }</a:t>
              </a:r>
            </a:p>
          </p:txBody>
        </p:sp>
        <p:sp>
          <p:nvSpPr>
            <p:cNvPr id="18" name="Rectangle 17">
              <a:extLst>
                <a:ext uri="{FF2B5EF4-FFF2-40B4-BE49-F238E27FC236}">
                  <a16:creationId xmlns:a16="http://schemas.microsoft.com/office/drawing/2014/main" id="{4C6224B4-01D6-8B31-9175-F58271E2A50E}"/>
                </a:ext>
              </a:extLst>
            </p:cNvPr>
            <p:cNvSpPr/>
            <p:nvPr/>
          </p:nvSpPr>
          <p:spPr>
            <a:xfrm>
              <a:off x="1859248" y="3175198"/>
              <a:ext cx="2451330" cy="45720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style.css</a:t>
              </a:r>
            </a:p>
          </p:txBody>
        </p:sp>
      </p:grpSp>
      <p:grpSp>
        <p:nvGrpSpPr>
          <p:cNvPr id="19" name="Group 18">
            <a:extLst>
              <a:ext uri="{FF2B5EF4-FFF2-40B4-BE49-F238E27FC236}">
                <a16:creationId xmlns:a16="http://schemas.microsoft.com/office/drawing/2014/main" id="{52F8906F-4937-97CC-0B8C-1783DADC871C}"/>
              </a:ext>
            </a:extLst>
          </p:cNvPr>
          <p:cNvGrpSpPr/>
          <p:nvPr/>
        </p:nvGrpSpPr>
        <p:grpSpPr>
          <a:xfrm>
            <a:off x="345285" y="6415719"/>
            <a:ext cx="5562227" cy="2594692"/>
            <a:chOff x="1083834" y="4750662"/>
            <a:chExt cx="5562227" cy="2594691"/>
          </a:xfrm>
        </p:grpSpPr>
        <p:sp>
          <p:nvSpPr>
            <p:cNvPr id="20" name="Rectangle 19">
              <a:extLst>
                <a:ext uri="{FF2B5EF4-FFF2-40B4-BE49-F238E27FC236}">
                  <a16:creationId xmlns:a16="http://schemas.microsoft.com/office/drawing/2014/main" id="{B5364CDB-1F3A-23E9-2D19-920AFDE598AC}"/>
                </a:ext>
              </a:extLst>
            </p:cNvPr>
            <p:cNvSpPr/>
            <p:nvPr/>
          </p:nvSpPr>
          <p:spPr>
            <a:xfrm>
              <a:off x="1083834" y="5241808"/>
              <a:ext cx="5562227" cy="2103545"/>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en-US" sz="1401" b="1" dirty="0">
                <a:solidFill>
                  <a:srgbClr val="FF0000"/>
                </a:solidFill>
                <a:latin typeface="Consolas" panose="020B0609020204030204" pitchFamily="49" charset="0"/>
              </a:endParaRPr>
            </a:p>
          </p:txBody>
        </p:sp>
        <p:sp>
          <p:nvSpPr>
            <p:cNvPr id="23" name="Rectangle 22">
              <a:extLst>
                <a:ext uri="{FF2B5EF4-FFF2-40B4-BE49-F238E27FC236}">
                  <a16:creationId xmlns:a16="http://schemas.microsoft.com/office/drawing/2014/main" id="{AA4D3D0E-8F5D-550C-800A-FA351A4C076F}"/>
                </a:ext>
              </a:extLst>
            </p:cNvPr>
            <p:cNvSpPr/>
            <p:nvPr/>
          </p:nvSpPr>
          <p:spPr>
            <a:xfrm>
              <a:off x="1168975" y="4750662"/>
              <a:ext cx="1261383" cy="542931"/>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latin typeface="Consolas" panose="020B0609020204030204" pitchFamily="49" charset="0"/>
                </a:rPr>
                <a:t>Browser</a:t>
              </a:r>
            </a:p>
          </p:txBody>
        </p:sp>
      </p:grpSp>
      <p:grpSp>
        <p:nvGrpSpPr>
          <p:cNvPr id="31" name="Group 30">
            <a:extLst>
              <a:ext uri="{FF2B5EF4-FFF2-40B4-BE49-F238E27FC236}">
                <a16:creationId xmlns:a16="http://schemas.microsoft.com/office/drawing/2014/main" id="{7871A98F-EA53-27A7-C8FD-93FAEF737005}"/>
              </a:ext>
            </a:extLst>
          </p:cNvPr>
          <p:cNvGrpSpPr/>
          <p:nvPr/>
        </p:nvGrpSpPr>
        <p:grpSpPr>
          <a:xfrm>
            <a:off x="378982" y="4006753"/>
            <a:ext cx="4549145" cy="1146660"/>
            <a:chOff x="4353611" y="3386367"/>
            <a:chExt cx="4549145" cy="1146659"/>
          </a:xfrm>
        </p:grpSpPr>
        <p:grpSp>
          <p:nvGrpSpPr>
            <p:cNvPr id="33" name="Group 32">
              <a:extLst>
                <a:ext uri="{FF2B5EF4-FFF2-40B4-BE49-F238E27FC236}">
                  <a16:creationId xmlns:a16="http://schemas.microsoft.com/office/drawing/2014/main" id="{D73E17BF-39CA-EF47-851B-262EB7772275}"/>
                </a:ext>
              </a:extLst>
            </p:cNvPr>
            <p:cNvGrpSpPr/>
            <p:nvPr/>
          </p:nvGrpSpPr>
          <p:grpSpPr>
            <a:xfrm>
              <a:off x="6371243" y="3386367"/>
              <a:ext cx="2531513" cy="704929"/>
              <a:chOff x="6371243" y="3386367"/>
              <a:chExt cx="2531513" cy="704929"/>
            </a:xfrm>
          </p:grpSpPr>
          <p:sp>
            <p:nvSpPr>
              <p:cNvPr id="38" name="Rectangle 37">
                <a:extLst>
                  <a:ext uri="{FF2B5EF4-FFF2-40B4-BE49-F238E27FC236}">
                    <a16:creationId xmlns:a16="http://schemas.microsoft.com/office/drawing/2014/main" id="{E5CBE485-46AB-301C-E089-626D06617851}"/>
                  </a:ext>
                </a:extLst>
              </p:cNvPr>
              <p:cNvSpPr/>
              <p:nvPr/>
            </p:nvSpPr>
            <p:spPr>
              <a:xfrm rot="21248818">
                <a:off x="6371243" y="3386367"/>
                <a:ext cx="2531513" cy="6184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highlight>
                      <a:srgbClr val="FF0000"/>
                    </a:highlight>
                    <a:latin typeface="Cascadia Code" panose="020B0609020000020004" pitchFamily="49" charset="0"/>
                    <a:ea typeface="Cascadia Code" panose="020B0609020000020004" pitchFamily="49" charset="0"/>
                    <a:cs typeface="Cascadia Code" panose="020B0609020000020004" pitchFamily="49" charset="0"/>
                  </a:rPr>
                  <a:t>This is heavier</a:t>
                </a:r>
              </a:p>
            </p:txBody>
          </p:sp>
          <p:cxnSp>
            <p:nvCxnSpPr>
              <p:cNvPr id="39" name="Straight Arrow Connector 38">
                <a:extLst>
                  <a:ext uri="{FF2B5EF4-FFF2-40B4-BE49-F238E27FC236}">
                    <a16:creationId xmlns:a16="http://schemas.microsoft.com/office/drawing/2014/main" id="{84ABE979-D120-95B9-A722-CC67B45CF701}"/>
                  </a:ext>
                </a:extLst>
              </p:cNvPr>
              <p:cNvCxnSpPr>
                <a:cxnSpLocks/>
              </p:cNvCxnSpPr>
              <p:nvPr/>
            </p:nvCxnSpPr>
            <p:spPr>
              <a:xfrm flipH="1">
                <a:off x="6480932" y="3785875"/>
                <a:ext cx="2257823" cy="3054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CD39D64E-5BE5-2388-D5EB-46D091102394}"/>
                </a:ext>
              </a:extLst>
            </p:cNvPr>
            <p:cNvSpPr/>
            <p:nvPr/>
          </p:nvSpPr>
          <p:spPr>
            <a:xfrm>
              <a:off x="4353611" y="3659628"/>
              <a:ext cx="2116096" cy="873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1" dirty="0"/>
            </a:p>
          </p:txBody>
        </p:sp>
      </p:grpSp>
      <p:sp>
        <p:nvSpPr>
          <p:cNvPr id="41" name="TextBox 40">
            <a:extLst>
              <a:ext uri="{FF2B5EF4-FFF2-40B4-BE49-F238E27FC236}">
                <a16:creationId xmlns:a16="http://schemas.microsoft.com/office/drawing/2014/main" id="{D2FE934B-A46E-8B8F-FB61-7A559D96ACF3}"/>
              </a:ext>
            </a:extLst>
          </p:cNvPr>
          <p:cNvSpPr txBox="1"/>
          <p:nvPr/>
        </p:nvSpPr>
        <p:spPr>
          <a:xfrm>
            <a:off x="-41951" y="7107367"/>
            <a:ext cx="5781040" cy="1754326"/>
          </a:xfrm>
          <a:prstGeom prst="rect">
            <a:avLst/>
          </a:prstGeom>
          <a:noFill/>
        </p:spPr>
        <p:txBody>
          <a:bodyPr wrap="square">
            <a:spAutoFit/>
          </a:bodyPr>
          <a:lstStyle/>
          <a:p>
            <a:pPr lvl="1"/>
            <a:r>
              <a:rPr lang="en-US" b="1" dirty="0">
                <a:solidFill>
                  <a:srgbClr val="FF0000"/>
                </a:solidFill>
                <a:latin typeface="Consolas" panose="020B0609020204030204" pitchFamily="49" charset="0"/>
              </a:rPr>
              <a:t>Lorem ipsum dolor sit </a:t>
            </a:r>
            <a:r>
              <a:rPr lang="en-US" b="1" dirty="0" err="1">
                <a:solidFill>
                  <a:srgbClr val="FF0000"/>
                </a:solidFill>
                <a:latin typeface="Consolas" panose="020B0609020204030204" pitchFamily="49" charset="0"/>
              </a:rPr>
              <a:t>amet</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consectetur</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adipisicing</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elit</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Magnam</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eaquedelectus</a:t>
            </a:r>
            <a:r>
              <a:rPr lang="en-US" b="1" dirty="0">
                <a:solidFill>
                  <a:srgbClr val="FF0000"/>
                </a:solidFill>
                <a:latin typeface="Consolas" panose="020B0609020204030204" pitchFamily="49" charset="0"/>
              </a:rPr>
              <a:t> at nostrum </a:t>
            </a:r>
            <a:r>
              <a:rPr lang="en-US" b="1" dirty="0" err="1">
                <a:solidFill>
                  <a:srgbClr val="FF0000"/>
                </a:solidFill>
                <a:latin typeface="Consolas" panose="020B0609020204030204" pitchFamily="49" charset="0"/>
              </a:rPr>
              <a:t>voluptates</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quae</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Reiciendis</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accusamus</a:t>
            </a:r>
            <a:r>
              <a:rPr lang="en-US" b="1" dirty="0">
                <a:solidFill>
                  <a:srgbClr val="FF0000"/>
                </a:solidFill>
                <a:latin typeface="Consolas" panose="020B0609020204030204" pitchFamily="49" charset="0"/>
              </a:rPr>
              <a:t> illum </a:t>
            </a:r>
            <a:r>
              <a:rPr lang="en-US" b="1" dirty="0" err="1">
                <a:solidFill>
                  <a:srgbClr val="FF0000"/>
                </a:solidFill>
                <a:latin typeface="Consolas" panose="020B0609020204030204" pitchFamily="49" charset="0"/>
              </a:rPr>
              <a:t>voluptasut</a:t>
            </a:r>
            <a:r>
              <a:rPr lang="en-US" b="1" dirty="0">
                <a:solidFill>
                  <a:srgbClr val="FF0000"/>
                </a:solidFill>
                <a:latin typeface="Consolas" panose="020B0609020204030204" pitchFamily="49" charset="0"/>
              </a:rPr>
              <a:t> sit </a:t>
            </a:r>
            <a:r>
              <a:rPr lang="en-US" b="1" dirty="0" err="1">
                <a:solidFill>
                  <a:srgbClr val="FF0000"/>
                </a:solidFill>
                <a:latin typeface="Consolas" panose="020B0609020204030204" pitchFamily="49" charset="0"/>
              </a:rPr>
              <a:t>dolorum</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esse</a:t>
            </a:r>
            <a:r>
              <a:rPr lang="en-US" b="1" dirty="0">
                <a:solidFill>
                  <a:srgbClr val="FF0000"/>
                </a:solidFill>
                <a:latin typeface="Consolas" panose="020B0609020204030204" pitchFamily="49" charset="0"/>
              </a:rPr>
              <a:t>. Dolores </a:t>
            </a:r>
            <a:r>
              <a:rPr lang="en-US" b="1" dirty="0" err="1">
                <a:solidFill>
                  <a:srgbClr val="FF0000"/>
                </a:solidFill>
                <a:latin typeface="Consolas" panose="020B0609020204030204" pitchFamily="49" charset="0"/>
              </a:rPr>
              <a:t>nesciunt</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neque</a:t>
            </a:r>
            <a:r>
              <a:rPr lang="en-US" b="1" dirty="0">
                <a:solidFill>
                  <a:srgbClr val="FF0000"/>
                </a:solidFill>
                <a:latin typeface="Consolas" panose="020B0609020204030204" pitchFamily="49" charset="0"/>
              </a:rPr>
              <a:t> </a:t>
            </a:r>
            <a:r>
              <a:rPr lang="en-US" b="1" dirty="0" err="1">
                <a:solidFill>
                  <a:srgbClr val="FF0000"/>
                </a:solidFill>
                <a:latin typeface="Consolas" panose="020B0609020204030204" pitchFamily="49" charset="0"/>
              </a:rPr>
              <a:t>illo</a:t>
            </a:r>
            <a:r>
              <a:rPr lang="en-US" b="1" dirty="0">
                <a:solidFill>
                  <a:srgbClr val="FF0000"/>
                </a:solidFill>
                <a:latin typeface="Consolas" panose="020B0609020204030204" pitchFamily="49" charset="0"/>
              </a:rPr>
              <a:t> quasi nisi </a:t>
            </a:r>
            <a:r>
              <a:rPr lang="en-US" b="1" dirty="0" err="1">
                <a:solidFill>
                  <a:srgbClr val="FF0000"/>
                </a:solidFill>
                <a:latin typeface="Consolas" panose="020B0609020204030204" pitchFamily="49" charset="0"/>
              </a:rPr>
              <a:t>iure</a:t>
            </a:r>
            <a:r>
              <a:rPr lang="en-US" b="1" dirty="0">
                <a:solidFill>
                  <a:srgbClr val="FF0000"/>
                </a:solidFill>
                <a:latin typeface="Consolas" panose="020B0609020204030204" pitchFamily="49" charset="0"/>
              </a:rPr>
              <a:t>.</a:t>
            </a:r>
          </a:p>
        </p:txBody>
      </p:sp>
    </p:spTree>
    <p:extLst>
      <p:ext uri="{BB962C8B-B14F-4D97-AF65-F5344CB8AC3E}">
        <p14:creationId xmlns:p14="http://schemas.microsoft.com/office/powerpoint/2010/main" val="273677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heel(1)">
                                      <p:cBhvr>
                                        <p:cTn id="25"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3565</TotalTime>
  <Words>4463</Words>
  <Application>Microsoft Office PowerPoint</Application>
  <PresentationFormat>Widescreen</PresentationFormat>
  <Paragraphs>507</Paragraphs>
  <Slides>66</Slides>
  <Notes>0</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66</vt:i4>
      </vt:variant>
    </vt:vector>
  </HeadingPairs>
  <TitlesOfParts>
    <vt:vector size="91" baseType="lpstr">
      <vt:lpstr>Aptos</vt:lpstr>
      <vt:lpstr>Aptos Display</vt:lpstr>
      <vt:lpstr>Arial</vt:lpstr>
      <vt:lpstr>Arial Rounded MT Bold</vt:lpstr>
      <vt:lpstr>Bahnschrift</vt:lpstr>
      <vt:lpstr>Bahnschrift SemiLight</vt:lpstr>
      <vt:lpstr>Berlin Sans FB</vt:lpstr>
      <vt:lpstr>Berlin Sans FB Demi</vt:lpstr>
      <vt:lpstr>Calibri</vt:lpstr>
      <vt:lpstr>Calibri Light</vt:lpstr>
      <vt:lpstr>Cascadia Code</vt:lpstr>
      <vt:lpstr>Cascadia Code SemiBold</vt:lpstr>
      <vt:lpstr>Cascadia Mono</vt:lpstr>
      <vt:lpstr>Cascadia Mono SemiBold</vt:lpstr>
      <vt:lpstr>Consolas</vt:lpstr>
      <vt:lpstr>Copperplate Gothic Bold</vt:lpstr>
      <vt:lpstr>Eras Bold ITC</vt:lpstr>
      <vt:lpstr>Fira Code</vt:lpstr>
      <vt:lpstr>Fira Code Retina</vt:lpstr>
      <vt:lpstr>Fira Code SemiBold</vt:lpstr>
      <vt:lpstr>Gill Sans MT</vt:lpstr>
      <vt:lpstr>Goudy Stout</vt:lpstr>
      <vt:lpstr>Kristen ITC</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TUF GAMING</dc:creator>
  <cp:lastModifiedBy>TUF GAMING</cp:lastModifiedBy>
  <cp:revision>48</cp:revision>
  <dcterms:created xsi:type="dcterms:W3CDTF">2025-09-27T04:32:12Z</dcterms:created>
  <dcterms:modified xsi:type="dcterms:W3CDTF">2025-10-08T08:43:01Z</dcterms:modified>
</cp:coreProperties>
</file>